
<file path=[Content_Types].xml><?xml version="1.0" encoding="utf-8"?>
<Types xmlns="http://schemas.openxmlformats.org/package/2006/content-types">
  <Override PartName="/ppt/slides/slide18.xml" ContentType="application/vnd.openxmlformats-officedocument.presentationml.slide+xml"/>
  <Override PartName="/ppt/diagrams/drawing2.xml" ContentType="application/vnd.ms-office.drawingml.diagramDrawing+xml"/>
  <Override PartName="/ppt/slides/slide9.xml" ContentType="application/vnd.openxmlformats-officedocument.presentationml.slide+xml"/>
  <Override PartName="/ppt/diagrams/data2.xml" ContentType="application/vnd.openxmlformats-officedocument.drawingml.diagramData+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diagrams/drawing3.xml" ContentType="application/vnd.ms-office.drawingml.diagramDrawing+xml"/>
  <Override PartName="/ppt/tableStyles.xml" ContentType="application/vnd.openxmlformats-officedocument.presentationml.tableStyles+xml"/>
  <Override PartName="/ppt/diagrams/data3.xml" ContentType="application/vnd.openxmlformats-officedocument.drawingml.diagramData+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diagrams/layout1.xml" ContentType="application/vnd.openxmlformats-officedocument.drawingml.diagramLayout+xml"/>
  <Override PartName="/ppt/slideLayouts/slideLayout2.xml" ContentType="application/vnd.openxmlformats-officedocument.presentationml.slideLayout+xml"/>
  <Override PartName="/ppt/diagrams/quickStyle1.xml" ContentType="application/vnd.openxmlformats-officedocument.drawingml.diagramStyle+xml"/>
  <Override PartName="/ppt/slides/slide23.xml" ContentType="application/vnd.openxmlformats-officedocument.presentationml.slide+xml"/>
  <Default Extension="gif" ContentType="image/gif"/>
  <Override PartName="/ppt/slides/slide16.xml" ContentType="application/vnd.openxmlformats-officedocument.presentationml.slide+xml"/>
  <Override PartName="/ppt/slides/slide7.xml" ContentType="application/vnd.openxmlformats-officedocument.presentationml.slide+xml"/>
  <Override PartName="/ppt/diagrams/colors3.xml" ContentType="application/vnd.openxmlformats-officedocument.drawingml.diagramColors+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slideLayouts/slideLayout3.xml" ContentType="application/vnd.openxmlformats-officedocument.presentationml.slideLayout+xml"/>
  <Override PartName="/ppt/diagrams/quickStyle2.xml" ContentType="application/vnd.openxmlformats-officedocument.drawingml.diagramStyle+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diagrams/drawing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diagrams/layout3.xml" ContentType="application/vnd.openxmlformats-officedocument.drawingml.diagramLayout+xml"/>
  <Override PartName="/ppt/slideLayouts/slideLayout4.xml" ContentType="application/vnd.openxmlformats-officedocument.presentationml.slideLayout+xml"/>
  <Override PartName="/ppt/diagrams/quickStyle3.xml" ContentType="application/vnd.openxmlformats-officedocument.drawingml.diagramStyle+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32" r:id="rId1"/>
  </p:sldMasterIdLst>
  <p:notesMasterIdLst>
    <p:notesMasterId r:id="rId29"/>
  </p:notesMasterIdLst>
  <p:sldIdLst>
    <p:sldId id="256" r:id="rId2"/>
    <p:sldId id="257" r:id="rId3"/>
    <p:sldId id="258" r:id="rId4"/>
    <p:sldId id="259" r:id="rId5"/>
    <p:sldId id="270" r:id="rId6"/>
    <p:sldId id="264" r:id="rId7"/>
    <p:sldId id="278" r:id="rId8"/>
    <p:sldId id="269" r:id="rId9"/>
    <p:sldId id="279" r:id="rId10"/>
    <p:sldId id="280" r:id="rId11"/>
    <p:sldId id="272" r:id="rId12"/>
    <p:sldId id="267" r:id="rId13"/>
    <p:sldId id="273" r:id="rId14"/>
    <p:sldId id="265" r:id="rId15"/>
    <p:sldId id="274" r:id="rId16"/>
    <p:sldId id="281" r:id="rId17"/>
    <p:sldId id="283" r:id="rId18"/>
    <p:sldId id="271" r:id="rId19"/>
    <p:sldId id="275" r:id="rId20"/>
    <p:sldId id="276" r:id="rId21"/>
    <p:sldId id="277" r:id="rId22"/>
    <p:sldId id="268" r:id="rId23"/>
    <p:sldId id="282" r:id="rId24"/>
    <p:sldId id="261" r:id="rId25"/>
    <p:sldId id="262" r:id="rId26"/>
    <p:sldId id="263" r:id="rId27"/>
    <p:sldId id="260" r:id="rId28"/>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6467" autoAdjust="0"/>
    <p:restoredTop sz="94660"/>
  </p:normalViewPr>
  <p:slideViewPr>
    <p:cSldViewPr snapToGrid="0" snapToObjects="1">
      <p:cViewPr>
        <p:scale>
          <a:sx n="72" d="100"/>
          <a:sy n="72" d="100"/>
        </p:scale>
        <p:origin x="-3448" y="-14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41834F-99D4-41D8-8B34-8C3511752921}"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nl-NL"/>
        </a:p>
      </dgm:t>
    </dgm:pt>
    <dgm:pt modelId="{E4001F61-CC15-4BB1-9938-33418DFB0D13}">
      <dgm:prSet phldrT="[Tekst]"/>
      <dgm:spPr/>
      <dgm:t>
        <a:bodyPr/>
        <a:lstStyle/>
        <a:p>
          <a:r>
            <a:rPr lang="nl-NL"/>
            <a:t>aandoening / disability</a:t>
          </a:r>
        </a:p>
      </dgm:t>
    </dgm:pt>
    <dgm:pt modelId="{0A53D87C-91F3-4056-A9B6-DBE723772919}" type="parTrans" cxnId="{20DD0EB8-FC6C-4B70-9D47-48AD376A0C64}">
      <dgm:prSet/>
      <dgm:spPr/>
      <dgm:t>
        <a:bodyPr/>
        <a:lstStyle/>
        <a:p>
          <a:endParaRPr lang="nl-NL"/>
        </a:p>
      </dgm:t>
    </dgm:pt>
    <dgm:pt modelId="{7BF525E5-675E-4E7D-ADE6-DC11374D7ECD}" type="sibTrans" cxnId="{20DD0EB8-FC6C-4B70-9D47-48AD376A0C64}">
      <dgm:prSet/>
      <dgm:spPr/>
      <dgm:t>
        <a:bodyPr/>
        <a:lstStyle/>
        <a:p>
          <a:endParaRPr lang="nl-NL"/>
        </a:p>
      </dgm:t>
    </dgm:pt>
    <dgm:pt modelId="{A87C1714-23E8-4647-98E8-3ED6F0EF9BC7}">
      <dgm:prSet phldrT="[Tekst]"/>
      <dgm:spPr/>
      <dgm:t>
        <a:bodyPr/>
        <a:lstStyle/>
        <a:p>
          <a:r>
            <a:rPr lang="nl-NL"/>
            <a:t>omgaan met de aandoening</a:t>
          </a:r>
        </a:p>
      </dgm:t>
    </dgm:pt>
    <dgm:pt modelId="{221C16B3-CE17-4CCE-AB9F-02B422E751F6}" type="parTrans" cxnId="{AB1003BE-999A-4CD9-9DD8-5DA1BDF2AED9}">
      <dgm:prSet/>
      <dgm:spPr/>
      <dgm:t>
        <a:bodyPr/>
        <a:lstStyle/>
        <a:p>
          <a:endParaRPr lang="nl-NL"/>
        </a:p>
      </dgm:t>
    </dgm:pt>
    <dgm:pt modelId="{AD75B8FD-121B-4E58-BF5D-891B2C072D9D}" type="sibTrans" cxnId="{AB1003BE-999A-4CD9-9DD8-5DA1BDF2AED9}">
      <dgm:prSet/>
      <dgm:spPr/>
      <dgm:t>
        <a:bodyPr/>
        <a:lstStyle/>
        <a:p>
          <a:endParaRPr lang="nl-NL"/>
        </a:p>
      </dgm:t>
    </dgm:pt>
    <dgm:pt modelId="{A1833A77-463C-454D-A707-0FA7D4F76302}">
      <dgm:prSet phldrT="[Tekst]"/>
      <dgm:spPr/>
      <dgm:t>
        <a:bodyPr/>
        <a:lstStyle/>
        <a:p>
          <a:r>
            <a:rPr lang="nl-NL"/>
            <a:t>gevolgen van de aandoening op qol</a:t>
          </a:r>
        </a:p>
      </dgm:t>
    </dgm:pt>
    <dgm:pt modelId="{9F8B60C2-7852-45A8-8835-6492D657A3A9}" type="parTrans" cxnId="{E47AF07B-CE86-46D0-B16B-D7A3B6D9DFC1}">
      <dgm:prSet/>
      <dgm:spPr/>
      <dgm:t>
        <a:bodyPr/>
        <a:lstStyle/>
        <a:p>
          <a:endParaRPr lang="nl-NL"/>
        </a:p>
      </dgm:t>
    </dgm:pt>
    <dgm:pt modelId="{315B46AC-4A68-4603-A541-4607C779067F}" type="sibTrans" cxnId="{E47AF07B-CE86-46D0-B16B-D7A3B6D9DFC1}">
      <dgm:prSet/>
      <dgm:spPr/>
      <dgm:t>
        <a:bodyPr/>
        <a:lstStyle/>
        <a:p>
          <a:endParaRPr lang="nl-NL"/>
        </a:p>
      </dgm:t>
    </dgm:pt>
    <dgm:pt modelId="{3454BE0D-681D-4A9D-8A23-FAB92D45BBEA}">
      <dgm:prSet phldrT="[Tekst]"/>
      <dgm:spPr/>
      <dgm:t>
        <a:bodyPr/>
        <a:lstStyle/>
        <a:p>
          <a:r>
            <a:rPr lang="nl-NL"/>
            <a:t>levenswijsheid verkregen door het hebben van de aandoening</a:t>
          </a:r>
        </a:p>
      </dgm:t>
    </dgm:pt>
    <dgm:pt modelId="{25BFDAEA-8986-4333-9A3B-6988C47B63CB}" type="parTrans" cxnId="{8C208DD8-887C-4731-9FA3-4A12ACA60986}">
      <dgm:prSet/>
      <dgm:spPr/>
      <dgm:t>
        <a:bodyPr/>
        <a:lstStyle/>
        <a:p>
          <a:endParaRPr lang="nl-NL"/>
        </a:p>
      </dgm:t>
    </dgm:pt>
    <dgm:pt modelId="{F1C63861-20D8-443B-B3B5-EF7C2B77629B}" type="sibTrans" cxnId="{8C208DD8-887C-4731-9FA3-4A12ACA60986}">
      <dgm:prSet/>
      <dgm:spPr/>
      <dgm:t>
        <a:bodyPr/>
        <a:lstStyle/>
        <a:p>
          <a:endParaRPr lang="nl-NL"/>
        </a:p>
      </dgm:t>
    </dgm:pt>
    <dgm:pt modelId="{3DCA64DD-2B8B-4EB0-88D1-D19C3CC12866}">
      <dgm:prSet phldrT="[Tekst]"/>
      <dgm:spPr/>
      <dgm:t>
        <a:bodyPr/>
        <a:lstStyle/>
        <a:p>
          <a:r>
            <a:rPr lang="nl-NL"/>
            <a:t>symptomen, verloop, belemmeringen</a:t>
          </a:r>
        </a:p>
      </dgm:t>
    </dgm:pt>
    <dgm:pt modelId="{C7B212B6-8119-4163-AE9C-5B8318851E89}" type="parTrans" cxnId="{5CC56725-D2AF-4CB8-9D87-6F0772B9702B}">
      <dgm:prSet/>
      <dgm:spPr/>
      <dgm:t>
        <a:bodyPr/>
        <a:lstStyle/>
        <a:p>
          <a:endParaRPr lang="nl-NL"/>
        </a:p>
      </dgm:t>
    </dgm:pt>
    <dgm:pt modelId="{A279FE8D-37C7-46E9-B47E-FC19077D9003}" type="sibTrans" cxnId="{5CC56725-D2AF-4CB8-9D87-6F0772B9702B}">
      <dgm:prSet/>
      <dgm:spPr/>
      <dgm:t>
        <a:bodyPr/>
        <a:lstStyle/>
        <a:p>
          <a:endParaRPr lang="nl-NL"/>
        </a:p>
      </dgm:t>
    </dgm:pt>
    <dgm:pt modelId="{2EBAE161-082C-4550-8CBD-8A733B1A6391}" type="pres">
      <dgm:prSet presAssocID="{6E41834F-99D4-41D8-8B34-8C3511752921}" presName="cycle" presStyleCnt="0">
        <dgm:presLayoutVars>
          <dgm:chMax val="1"/>
          <dgm:dir/>
          <dgm:animLvl val="ctr"/>
          <dgm:resizeHandles val="exact"/>
        </dgm:presLayoutVars>
      </dgm:prSet>
      <dgm:spPr/>
      <dgm:t>
        <a:bodyPr/>
        <a:lstStyle/>
        <a:p>
          <a:endParaRPr lang="nl-NL"/>
        </a:p>
      </dgm:t>
    </dgm:pt>
    <dgm:pt modelId="{340A39FB-DC4A-431C-930F-A9684DE461A2}" type="pres">
      <dgm:prSet presAssocID="{E4001F61-CC15-4BB1-9938-33418DFB0D13}" presName="centerShape" presStyleLbl="node0" presStyleIdx="0" presStyleCnt="1"/>
      <dgm:spPr/>
      <dgm:t>
        <a:bodyPr/>
        <a:lstStyle/>
        <a:p>
          <a:endParaRPr lang="nl-NL"/>
        </a:p>
      </dgm:t>
    </dgm:pt>
    <dgm:pt modelId="{AB8C0C0E-BDFE-421D-9677-3E57B200B801}" type="pres">
      <dgm:prSet presAssocID="{221C16B3-CE17-4CCE-AB9F-02B422E751F6}" presName="Name9" presStyleLbl="parChTrans1D2" presStyleIdx="0" presStyleCnt="4"/>
      <dgm:spPr/>
      <dgm:t>
        <a:bodyPr/>
        <a:lstStyle/>
        <a:p>
          <a:endParaRPr lang="nl-NL"/>
        </a:p>
      </dgm:t>
    </dgm:pt>
    <dgm:pt modelId="{4DDCC61C-30E9-40C9-84D5-15F7903A7909}" type="pres">
      <dgm:prSet presAssocID="{221C16B3-CE17-4CCE-AB9F-02B422E751F6}" presName="connTx" presStyleLbl="parChTrans1D2" presStyleIdx="0" presStyleCnt="4"/>
      <dgm:spPr/>
      <dgm:t>
        <a:bodyPr/>
        <a:lstStyle/>
        <a:p>
          <a:endParaRPr lang="nl-NL"/>
        </a:p>
      </dgm:t>
    </dgm:pt>
    <dgm:pt modelId="{6803EA98-5C45-499A-BFA2-CC17DB61D805}" type="pres">
      <dgm:prSet presAssocID="{A87C1714-23E8-4647-98E8-3ED6F0EF9BC7}" presName="node" presStyleLbl="node1" presStyleIdx="0" presStyleCnt="4">
        <dgm:presLayoutVars>
          <dgm:bulletEnabled val="1"/>
        </dgm:presLayoutVars>
      </dgm:prSet>
      <dgm:spPr/>
      <dgm:t>
        <a:bodyPr/>
        <a:lstStyle/>
        <a:p>
          <a:endParaRPr lang="nl-NL"/>
        </a:p>
      </dgm:t>
    </dgm:pt>
    <dgm:pt modelId="{FA320A2B-0812-4590-8463-7DEFEE14D58F}" type="pres">
      <dgm:prSet presAssocID="{9F8B60C2-7852-45A8-8835-6492D657A3A9}" presName="Name9" presStyleLbl="parChTrans1D2" presStyleIdx="1" presStyleCnt="4"/>
      <dgm:spPr/>
      <dgm:t>
        <a:bodyPr/>
        <a:lstStyle/>
        <a:p>
          <a:endParaRPr lang="nl-NL"/>
        </a:p>
      </dgm:t>
    </dgm:pt>
    <dgm:pt modelId="{C868D493-3F74-4EA4-8DEC-C6A20B00EECD}" type="pres">
      <dgm:prSet presAssocID="{9F8B60C2-7852-45A8-8835-6492D657A3A9}" presName="connTx" presStyleLbl="parChTrans1D2" presStyleIdx="1" presStyleCnt="4"/>
      <dgm:spPr/>
      <dgm:t>
        <a:bodyPr/>
        <a:lstStyle/>
        <a:p>
          <a:endParaRPr lang="nl-NL"/>
        </a:p>
      </dgm:t>
    </dgm:pt>
    <dgm:pt modelId="{5960AB6C-AAE2-4FEA-B492-C409D1C0A276}" type="pres">
      <dgm:prSet presAssocID="{A1833A77-463C-454D-A707-0FA7D4F76302}" presName="node" presStyleLbl="node1" presStyleIdx="1" presStyleCnt="4">
        <dgm:presLayoutVars>
          <dgm:bulletEnabled val="1"/>
        </dgm:presLayoutVars>
      </dgm:prSet>
      <dgm:spPr/>
      <dgm:t>
        <a:bodyPr/>
        <a:lstStyle/>
        <a:p>
          <a:endParaRPr lang="nl-NL"/>
        </a:p>
      </dgm:t>
    </dgm:pt>
    <dgm:pt modelId="{6FAABDC8-6005-4589-9DB5-E76EA451ABCB}" type="pres">
      <dgm:prSet presAssocID="{25BFDAEA-8986-4333-9A3B-6988C47B63CB}" presName="Name9" presStyleLbl="parChTrans1D2" presStyleIdx="2" presStyleCnt="4"/>
      <dgm:spPr/>
      <dgm:t>
        <a:bodyPr/>
        <a:lstStyle/>
        <a:p>
          <a:endParaRPr lang="nl-NL"/>
        </a:p>
      </dgm:t>
    </dgm:pt>
    <dgm:pt modelId="{B3A73735-8975-42E2-B227-DEAC29B5EE86}" type="pres">
      <dgm:prSet presAssocID="{25BFDAEA-8986-4333-9A3B-6988C47B63CB}" presName="connTx" presStyleLbl="parChTrans1D2" presStyleIdx="2" presStyleCnt="4"/>
      <dgm:spPr/>
      <dgm:t>
        <a:bodyPr/>
        <a:lstStyle/>
        <a:p>
          <a:endParaRPr lang="nl-NL"/>
        </a:p>
      </dgm:t>
    </dgm:pt>
    <dgm:pt modelId="{271C7268-7928-429C-9D72-938937E489D3}" type="pres">
      <dgm:prSet presAssocID="{3454BE0D-681D-4A9D-8A23-FAB92D45BBEA}" presName="node" presStyleLbl="node1" presStyleIdx="2" presStyleCnt="4">
        <dgm:presLayoutVars>
          <dgm:bulletEnabled val="1"/>
        </dgm:presLayoutVars>
      </dgm:prSet>
      <dgm:spPr/>
      <dgm:t>
        <a:bodyPr/>
        <a:lstStyle/>
        <a:p>
          <a:endParaRPr lang="nl-NL"/>
        </a:p>
      </dgm:t>
    </dgm:pt>
    <dgm:pt modelId="{7A1B9DAB-B005-4B84-B101-EB98303EC22F}" type="pres">
      <dgm:prSet presAssocID="{C7B212B6-8119-4163-AE9C-5B8318851E89}" presName="Name9" presStyleLbl="parChTrans1D2" presStyleIdx="3" presStyleCnt="4"/>
      <dgm:spPr/>
      <dgm:t>
        <a:bodyPr/>
        <a:lstStyle/>
        <a:p>
          <a:endParaRPr lang="nl-NL"/>
        </a:p>
      </dgm:t>
    </dgm:pt>
    <dgm:pt modelId="{52F7171C-DA73-4978-AC05-AC18D359000F}" type="pres">
      <dgm:prSet presAssocID="{C7B212B6-8119-4163-AE9C-5B8318851E89}" presName="connTx" presStyleLbl="parChTrans1D2" presStyleIdx="3" presStyleCnt="4"/>
      <dgm:spPr/>
      <dgm:t>
        <a:bodyPr/>
        <a:lstStyle/>
        <a:p>
          <a:endParaRPr lang="nl-NL"/>
        </a:p>
      </dgm:t>
    </dgm:pt>
    <dgm:pt modelId="{1C1ABA7C-BA40-4F1A-B971-C83120720230}" type="pres">
      <dgm:prSet presAssocID="{3DCA64DD-2B8B-4EB0-88D1-D19C3CC12866}" presName="node" presStyleLbl="node1" presStyleIdx="3" presStyleCnt="4">
        <dgm:presLayoutVars>
          <dgm:bulletEnabled val="1"/>
        </dgm:presLayoutVars>
      </dgm:prSet>
      <dgm:spPr/>
      <dgm:t>
        <a:bodyPr/>
        <a:lstStyle/>
        <a:p>
          <a:endParaRPr lang="nl-NL"/>
        </a:p>
      </dgm:t>
    </dgm:pt>
  </dgm:ptLst>
  <dgm:cxnLst>
    <dgm:cxn modelId="{A32E79C2-5D1A-4EDD-B7F1-3105EBA62A6C}" type="presOf" srcId="{C7B212B6-8119-4163-AE9C-5B8318851E89}" destId="{52F7171C-DA73-4978-AC05-AC18D359000F}" srcOrd="1" destOrd="0" presId="urn:microsoft.com/office/officeart/2005/8/layout/radial1"/>
    <dgm:cxn modelId="{E47AF07B-CE86-46D0-B16B-D7A3B6D9DFC1}" srcId="{E4001F61-CC15-4BB1-9938-33418DFB0D13}" destId="{A1833A77-463C-454D-A707-0FA7D4F76302}" srcOrd="1" destOrd="0" parTransId="{9F8B60C2-7852-45A8-8835-6492D657A3A9}" sibTransId="{315B46AC-4A68-4603-A541-4607C779067F}"/>
    <dgm:cxn modelId="{C2D776AC-BFFB-4DFD-95B4-D64B4F4DCD4D}" type="presOf" srcId="{221C16B3-CE17-4CCE-AB9F-02B422E751F6}" destId="{AB8C0C0E-BDFE-421D-9677-3E57B200B801}" srcOrd="0" destOrd="0" presId="urn:microsoft.com/office/officeart/2005/8/layout/radial1"/>
    <dgm:cxn modelId="{E373909F-A9D2-4591-989B-A26C8F9AD669}" type="presOf" srcId="{6E41834F-99D4-41D8-8B34-8C3511752921}" destId="{2EBAE161-082C-4550-8CBD-8A733B1A6391}" srcOrd="0" destOrd="0" presId="urn:microsoft.com/office/officeart/2005/8/layout/radial1"/>
    <dgm:cxn modelId="{AB1003BE-999A-4CD9-9DD8-5DA1BDF2AED9}" srcId="{E4001F61-CC15-4BB1-9938-33418DFB0D13}" destId="{A87C1714-23E8-4647-98E8-3ED6F0EF9BC7}" srcOrd="0" destOrd="0" parTransId="{221C16B3-CE17-4CCE-AB9F-02B422E751F6}" sibTransId="{AD75B8FD-121B-4E58-BF5D-891B2C072D9D}"/>
    <dgm:cxn modelId="{18B6D006-2EE9-4947-BB23-6BFE8A59094C}" type="presOf" srcId="{9F8B60C2-7852-45A8-8835-6492D657A3A9}" destId="{FA320A2B-0812-4590-8463-7DEFEE14D58F}" srcOrd="0" destOrd="0" presId="urn:microsoft.com/office/officeart/2005/8/layout/radial1"/>
    <dgm:cxn modelId="{D4F75C96-DBB1-4A79-B7DE-74127B3F4940}" type="presOf" srcId="{C7B212B6-8119-4163-AE9C-5B8318851E89}" destId="{7A1B9DAB-B005-4B84-B101-EB98303EC22F}" srcOrd="0" destOrd="0" presId="urn:microsoft.com/office/officeart/2005/8/layout/radial1"/>
    <dgm:cxn modelId="{F50512D1-998F-480B-B054-F1AA17413D07}" type="presOf" srcId="{9F8B60C2-7852-45A8-8835-6492D657A3A9}" destId="{C868D493-3F74-4EA4-8DEC-C6A20B00EECD}" srcOrd="1" destOrd="0" presId="urn:microsoft.com/office/officeart/2005/8/layout/radial1"/>
    <dgm:cxn modelId="{8C208DD8-887C-4731-9FA3-4A12ACA60986}" srcId="{E4001F61-CC15-4BB1-9938-33418DFB0D13}" destId="{3454BE0D-681D-4A9D-8A23-FAB92D45BBEA}" srcOrd="2" destOrd="0" parTransId="{25BFDAEA-8986-4333-9A3B-6988C47B63CB}" sibTransId="{F1C63861-20D8-443B-B3B5-EF7C2B77629B}"/>
    <dgm:cxn modelId="{57695D96-71CD-4245-92F4-50C614CACF66}" type="presOf" srcId="{3DCA64DD-2B8B-4EB0-88D1-D19C3CC12866}" destId="{1C1ABA7C-BA40-4F1A-B971-C83120720230}" srcOrd="0" destOrd="0" presId="urn:microsoft.com/office/officeart/2005/8/layout/radial1"/>
    <dgm:cxn modelId="{5CC56725-D2AF-4CB8-9D87-6F0772B9702B}" srcId="{E4001F61-CC15-4BB1-9938-33418DFB0D13}" destId="{3DCA64DD-2B8B-4EB0-88D1-D19C3CC12866}" srcOrd="3" destOrd="0" parTransId="{C7B212B6-8119-4163-AE9C-5B8318851E89}" sibTransId="{A279FE8D-37C7-46E9-B47E-FC19077D9003}"/>
    <dgm:cxn modelId="{20DD0EB8-FC6C-4B70-9D47-48AD376A0C64}" srcId="{6E41834F-99D4-41D8-8B34-8C3511752921}" destId="{E4001F61-CC15-4BB1-9938-33418DFB0D13}" srcOrd="0" destOrd="0" parTransId="{0A53D87C-91F3-4056-A9B6-DBE723772919}" sibTransId="{7BF525E5-675E-4E7D-ADE6-DC11374D7ECD}"/>
    <dgm:cxn modelId="{BF5F04D5-E531-4C27-B535-63302A118603}" type="presOf" srcId="{25BFDAEA-8986-4333-9A3B-6988C47B63CB}" destId="{6FAABDC8-6005-4589-9DB5-E76EA451ABCB}" srcOrd="0" destOrd="0" presId="urn:microsoft.com/office/officeart/2005/8/layout/radial1"/>
    <dgm:cxn modelId="{F6977611-12A8-4A4B-8AD6-DAA862306968}" type="presOf" srcId="{221C16B3-CE17-4CCE-AB9F-02B422E751F6}" destId="{4DDCC61C-30E9-40C9-84D5-15F7903A7909}" srcOrd="1" destOrd="0" presId="urn:microsoft.com/office/officeart/2005/8/layout/radial1"/>
    <dgm:cxn modelId="{18D8D2D3-CD6A-40B0-9025-9966916D90AF}" type="presOf" srcId="{A87C1714-23E8-4647-98E8-3ED6F0EF9BC7}" destId="{6803EA98-5C45-499A-BFA2-CC17DB61D805}" srcOrd="0" destOrd="0" presId="urn:microsoft.com/office/officeart/2005/8/layout/radial1"/>
    <dgm:cxn modelId="{859CCD83-F3B2-413D-9139-CCF89F39AFB1}" type="presOf" srcId="{25BFDAEA-8986-4333-9A3B-6988C47B63CB}" destId="{B3A73735-8975-42E2-B227-DEAC29B5EE86}" srcOrd="1" destOrd="0" presId="urn:microsoft.com/office/officeart/2005/8/layout/radial1"/>
    <dgm:cxn modelId="{9E74FF4C-BA38-4881-9D57-DCD240736EFF}" type="presOf" srcId="{3454BE0D-681D-4A9D-8A23-FAB92D45BBEA}" destId="{271C7268-7928-429C-9D72-938937E489D3}" srcOrd="0" destOrd="0" presId="urn:microsoft.com/office/officeart/2005/8/layout/radial1"/>
    <dgm:cxn modelId="{7A1D705D-56A6-4A70-B1F6-2345F5942B42}" type="presOf" srcId="{E4001F61-CC15-4BB1-9938-33418DFB0D13}" destId="{340A39FB-DC4A-431C-930F-A9684DE461A2}" srcOrd="0" destOrd="0" presId="urn:microsoft.com/office/officeart/2005/8/layout/radial1"/>
    <dgm:cxn modelId="{783CA25C-D37B-4CF1-AA65-23870DB2ACF6}" type="presOf" srcId="{A1833A77-463C-454D-A707-0FA7D4F76302}" destId="{5960AB6C-AAE2-4FEA-B492-C409D1C0A276}" srcOrd="0" destOrd="0" presId="urn:microsoft.com/office/officeart/2005/8/layout/radial1"/>
    <dgm:cxn modelId="{B6AE9CE0-B576-43BB-A021-6932DCBB39B9}" type="presParOf" srcId="{2EBAE161-082C-4550-8CBD-8A733B1A6391}" destId="{340A39FB-DC4A-431C-930F-A9684DE461A2}" srcOrd="0" destOrd="0" presId="urn:microsoft.com/office/officeart/2005/8/layout/radial1"/>
    <dgm:cxn modelId="{0A129F41-C3B3-4101-8C5D-BC04633E5402}" type="presParOf" srcId="{2EBAE161-082C-4550-8CBD-8A733B1A6391}" destId="{AB8C0C0E-BDFE-421D-9677-3E57B200B801}" srcOrd="1" destOrd="0" presId="urn:microsoft.com/office/officeart/2005/8/layout/radial1"/>
    <dgm:cxn modelId="{A3971572-5622-4E6D-8BD5-D136B5D81A59}" type="presParOf" srcId="{AB8C0C0E-BDFE-421D-9677-3E57B200B801}" destId="{4DDCC61C-30E9-40C9-84D5-15F7903A7909}" srcOrd="0" destOrd="0" presId="urn:microsoft.com/office/officeart/2005/8/layout/radial1"/>
    <dgm:cxn modelId="{E668C773-8950-437A-8238-0C7DB4E4B5AD}" type="presParOf" srcId="{2EBAE161-082C-4550-8CBD-8A733B1A6391}" destId="{6803EA98-5C45-499A-BFA2-CC17DB61D805}" srcOrd="2" destOrd="0" presId="urn:microsoft.com/office/officeart/2005/8/layout/radial1"/>
    <dgm:cxn modelId="{70B5391E-8E55-4232-91DF-6BCD2B84DC27}" type="presParOf" srcId="{2EBAE161-082C-4550-8CBD-8A733B1A6391}" destId="{FA320A2B-0812-4590-8463-7DEFEE14D58F}" srcOrd="3" destOrd="0" presId="urn:microsoft.com/office/officeart/2005/8/layout/radial1"/>
    <dgm:cxn modelId="{1D70DB31-1277-4891-85CF-91E8F6DE43E7}" type="presParOf" srcId="{FA320A2B-0812-4590-8463-7DEFEE14D58F}" destId="{C868D493-3F74-4EA4-8DEC-C6A20B00EECD}" srcOrd="0" destOrd="0" presId="urn:microsoft.com/office/officeart/2005/8/layout/radial1"/>
    <dgm:cxn modelId="{331F6477-8383-42C4-ACF9-06922AE06249}" type="presParOf" srcId="{2EBAE161-082C-4550-8CBD-8A733B1A6391}" destId="{5960AB6C-AAE2-4FEA-B492-C409D1C0A276}" srcOrd="4" destOrd="0" presId="urn:microsoft.com/office/officeart/2005/8/layout/radial1"/>
    <dgm:cxn modelId="{24C7E174-4E45-438D-A8C5-85424B08C86B}" type="presParOf" srcId="{2EBAE161-082C-4550-8CBD-8A733B1A6391}" destId="{6FAABDC8-6005-4589-9DB5-E76EA451ABCB}" srcOrd="5" destOrd="0" presId="urn:microsoft.com/office/officeart/2005/8/layout/radial1"/>
    <dgm:cxn modelId="{3E5EFE31-BAA9-4F82-B07F-EF0B27370F56}" type="presParOf" srcId="{6FAABDC8-6005-4589-9DB5-E76EA451ABCB}" destId="{B3A73735-8975-42E2-B227-DEAC29B5EE86}" srcOrd="0" destOrd="0" presId="urn:microsoft.com/office/officeart/2005/8/layout/radial1"/>
    <dgm:cxn modelId="{B1435D70-7119-41D5-A6F6-8D21D18D327D}" type="presParOf" srcId="{2EBAE161-082C-4550-8CBD-8A733B1A6391}" destId="{271C7268-7928-429C-9D72-938937E489D3}" srcOrd="6" destOrd="0" presId="urn:microsoft.com/office/officeart/2005/8/layout/radial1"/>
    <dgm:cxn modelId="{9B06BF73-2702-45F9-AADC-E9065AB347B0}" type="presParOf" srcId="{2EBAE161-082C-4550-8CBD-8A733B1A6391}" destId="{7A1B9DAB-B005-4B84-B101-EB98303EC22F}" srcOrd="7" destOrd="0" presId="urn:microsoft.com/office/officeart/2005/8/layout/radial1"/>
    <dgm:cxn modelId="{A7956B44-8FB8-4FA1-AD41-CA6E691A6C45}" type="presParOf" srcId="{7A1B9DAB-B005-4B84-B101-EB98303EC22F}" destId="{52F7171C-DA73-4978-AC05-AC18D359000F}" srcOrd="0" destOrd="0" presId="urn:microsoft.com/office/officeart/2005/8/layout/radial1"/>
    <dgm:cxn modelId="{8164F327-DF22-4E09-B48A-9E8E5B6AF93F}" type="presParOf" srcId="{2EBAE161-082C-4550-8CBD-8A733B1A6391}" destId="{1C1ABA7C-BA40-4F1A-B971-C83120720230}"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41834F-99D4-41D8-8B34-8C3511752921}"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nl-NL"/>
        </a:p>
      </dgm:t>
    </dgm:pt>
    <dgm:pt modelId="{E4001F61-CC15-4BB1-9938-33418DFB0D13}">
      <dgm:prSet phldrT="[Tekst]"/>
      <dgm:spPr/>
      <dgm:t>
        <a:bodyPr/>
        <a:lstStyle/>
        <a:p>
          <a:r>
            <a:rPr lang="nl-NL"/>
            <a:t>het subject</a:t>
          </a:r>
        </a:p>
      </dgm:t>
    </dgm:pt>
    <dgm:pt modelId="{0A53D87C-91F3-4056-A9B6-DBE723772919}" type="parTrans" cxnId="{20DD0EB8-FC6C-4B70-9D47-48AD376A0C64}">
      <dgm:prSet/>
      <dgm:spPr/>
      <dgm:t>
        <a:bodyPr/>
        <a:lstStyle/>
        <a:p>
          <a:endParaRPr lang="nl-NL"/>
        </a:p>
      </dgm:t>
    </dgm:pt>
    <dgm:pt modelId="{7BF525E5-675E-4E7D-ADE6-DC11374D7ECD}" type="sibTrans" cxnId="{20DD0EB8-FC6C-4B70-9D47-48AD376A0C64}">
      <dgm:prSet/>
      <dgm:spPr/>
      <dgm:t>
        <a:bodyPr/>
        <a:lstStyle/>
        <a:p>
          <a:endParaRPr lang="nl-NL"/>
        </a:p>
      </dgm:t>
    </dgm:pt>
    <dgm:pt modelId="{A87C1714-23E8-4647-98E8-3ED6F0EF9BC7}">
      <dgm:prSet phldrT="[Tekst]" custT="1"/>
      <dgm:spPr/>
      <dgm:t>
        <a:bodyPr/>
        <a:lstStyle/>
        <a:p>
          <a:r>
            <a:rPr lang="nl-NL" sz="1000"/>
            <a:t>ervaringen met aandoeningen</a:t>
          </a:r>
        </a:p>
      </dgm:t>
    </dgm:pt>
    <dgm:pt modelId="{221C16B3-CE17-4CCE-AB9F-02B422E751F6}" type="parTrans" cxnId="{AB1003BE-999A-4CD9-9DD8-5DA1BDF2AED9}">
      <dgm:prSet/>
      <dgm:spPr/>
      <dgm:t>
        <a:bodyPr/>
        <a:lstStyle/>
        <a:p>
          <a:endParaRPr lang="nl-NL"/>
        </a:p>
      </dgm:t>
    </dgm:pt>
    <dgm:pt modelId="{AD75B8FD-121B-4E58-BF5D-891B2C072D9D}" type="sibTrans" cxnId="{AB1003BE-999A-4CD9-9DD8-5DA1BDF2AED9}">
      <dgm:prSet/>
      <dgm:spPr/>
      <dgm:t>
        <a:bodyPr/>
        <a:lstStyle/>
        <a:p>
          <a:endParaRPr lang="nl-NL"/>
        </a:p>
      </dgm:t>
    </dgm:pt>
    <dgm:pt modelId="{3454BE0D-681D-4A9D-8A23-FAB92D45BBEA}">
      <dgm:prSet phldrT="[Tekst]" custT="1"/>
      <dgm:spPr/>
      <dgm:t>
        <a:bodyPr/>
        <a:lstStyle/>
        <a:p>
          <a:r>
            <a:rPr lang="nl-NL" sz="1000"/>
            <a:t>etc.</a:t>
          </a:r>
        </a:p>
      </dgm:t>
    </dgm:pt>
    <dgm:pt modelId="{25BFDAEA-8986-4333-9A3B-6988C47B63CB}" type="parTrans" cxnId="{8C208DD8-887C-4731-9FA3-4A12ACA60986}">
      <dgm:prSet/>
      <dgm:spPr/>
      <dgm:t>
        <a:bodyPr/>
        <a:lstStyle/>
        <a:p>
          <a:endParaRPr lang="nl-NL"/>
        </a:p>
      </dgm:t>
    </dgm:pt>
    <dgm:pt modelId="{F1C63861-20D8-443B-B3B5-EF7C2B77629B}" type="sibTrans" cxnId="{8C208DD8-887C-4731-9FA3-4A12ACA60986}">
      <dgm:prSet/>
      <dgm:spPr/>
      <dgm:t>
        <a:bodyPr/>
        <a:lstStyle/>
        <a:p>
          <a:endParaRPr lang="nl-NL"/>
        </a:p>
      </dgm:t>
    </dgm:pt>
    <dgm:pt modelId="{F8F0F629-026E-4439-A103-F43126B83F0C}">
      <dgm:prSet phldrT="[Tekst]" custT="1"/>
      <dgm:spPr/>
      <dgm:t>
        <a:bodyPr/>
        <a:lstStyle/>
        <a:p>
          <a:r>
            <a:rPr lang="nl-NL" sz="1000"/>
            <a:t>karaktereigenschappen / persoonlijkheid</a:t>
          </a:r>
        </a:p>
      </dgm:t>
    </dgm:pt>
    <dgm:pt modelId="{93B4270D-E8B2-43A5-937B-B9A8ADB07AA8}" type="parTrans" cxnId="{45C8801C-2D48-4203-9277-492FEA49251D}">
      <dgm:prSet/>
      <dgm:spPr/>
      <dgm:t>
        <a:bodyPr/>
        <a:lstStyle/>
        <a:p>
          <a:endParaRPr lang="nl-NL"/>
        </a:p>
      </dgm:t>
    </dgm:pt>
    <dgm:pt modelId="{F101766B-8885-4E9F-9844-F757874979D4}" type="sibTrans" cxnId="{45C8801C-2D48-4203-9277-492FEA49251D}">
      <dgm:prSet/>
      <dgm:spPr/>
      <dgm:t>
        <a:bodyPr/>
        <a:lstStyle/>
        <a:p>
          <a:endParaRPr lang="nl-NL"/>
        </a:p>
      </dgm:t>
    </dgm:pt>
    <dgm:pt modelId="{25F727D1-F284-42FF-9B47-F402197D4B63}">
      <dgm:prSet phldrT="[Tekst]" custT="1"/>
      <dgm:spPr/>
      <dgm:t>
        <a:bodyPr/>
        <a:lstStyle/>
        <a:p>
          <a:r>
            <a:rPr lang="nl-NL" sz="1000"/>
            <a:t>identiteit &amp; zingeving</a:t>
          </a:r>
        </a:p>
      </dgm:t>
    </dgm:pt>
    <dgm:pt modelId="{AD27B005-ED22-459A-8F9C-6C61D6696965}" type="parTrans" cxnId="{E882ADD6-5B7E-4744-AC95-1E1019F0F2A6}">
      <dgm:prSet/>
      <dgm:spPr/>
      <dgm:t>
        <a:bodyPr/>
        <a:lstStyle/>
        <a:p>
          <a:endParaRPr lang="nl-NL"/>
        </a:p>
      </dgm:t>
    </dgm:pt>
    <dgm:pt modelId="{11AB6193-8B15-4E91-9531-35740831285D}" type="sibTrans" cxnId="{E882ADD6-5B7E-4744-AC95-1E1019F0F2A6}">
      <dgm:prSet/>
      <dgm:spPr/>
      <dgm:t>
        <a:bodyPr/>
        <a:lstStyle/>
        <a:p>
          <a:endParaRPr lang="nl-NL"/>
        </a:p>
      </dgm:t>
    </dgm:pt>
    <dgm:pt modelId="{C2206705-C396-4483-BF10-07DAF878CFBD}">
      <dgm:prSet phldrT="[Tekst]" custT="1"/>
      <dgm:spPr/>
      <dgm:t>
        <a:bodyPr/>
        <a:lstStyle/>
        <a:p>
          <a:r>
            <a:rPr lang="nl-NL" sz="1000"/>
            <a:t>andere ervaringen</a:t>
          </a:r>
        </a:p>
      </dgm:t>
    </dgm:pt>
    <dgm:pt modelId="{4E849D68-B3F2-44EF-AA3C-BEFD629D39A5}" type="parTrans" cxnId="{A45AC785-078A-461C-8AA2-BA740CF57FA8}">
      <dgm:prSet/>
      <dgm:spPr/>
      <dgm:t>
        <a:bodyPr/>
        <a:lstStyle/>
        <a:p>
          <a:endParaRPr lang="nl-NL"/>
        </a:p>
      </dgm:t>
    </dgm:pt>
    <dgm:pt modelId="{0FB30352-200F-4632-9EF5-4CE71C9790BC}" type="sibTrans" cxnId="{A45AC785-078A-461C-8AA2-BA740CF57FA8}">
      <dgm:prSet/>
      <dgm:spPr/>
      <dgm:t>
        <a:bodyPr/>
        <a:lstStyle/>
        <a:p>
          <a:endParaRPr lang="nl-NL"/>
        </a:p>
      </dgm:t>
    </dgm:pt>
    <dgm:pt modelId="{6FEB4C3E-44A2-4306-910B-19C4BB7AA6C3}">
      <dgm:prSet phldrT="[Tekst]" custT="1"/>
      <dgm:spPr/>
      <dgm:t>
        <a:bodyPr/>
        <a:lstStyle/>
        <a:p>
          <a:r>
            <a:rPr lang="nl-NL" sz="1000"/>
            <a:t>intuitie en emotie</a:t>
          </a:r>
        </a:p>
      </dgm:t>
    </dgm:pt>
    <dgm:pt modelId="{D9B329FF-6BCB-4493-A30E-4F2CA8A4A3C0}" type="parTrans" cxnId="{4DE03A41-C6BC-4664-B369-3B5495342BC5}">
      <dgm:prSet/>
      <dgm:spPr/>
      <dgm:t>
        <a:bodyPr/>
        <a:lstStyle/>
        <a:p>
          <a:endParaRPr lang="nl-NL"/>
        </a:p>
      </dgm:t>
    </dgm:pt>
    <dgm:pt modelId="{0AE10992-AB2E-45AB-85CE-A85788A5A142}" type="sibTrans" cxnId="{4DE03A41-C6BC-4664-B369-3B5495342BC5}">
      <dgm:prSet/>
      <dgm:spPr/>
      <dgm:t>
        <a:bodyPr/>
        <a:lstStyle/>
        <a:p>
          <a:endParaRPr lang="nl-NL"/>
        </a:p>
      </dgm:t>
    </dgm:pt>
    <dgm:pt modelId="{D05FF65E-E698-45BB-9125-B9A99843A277}">
      <dgm:prSet phldrT="[Tekst]" custT="1"/>
      <dgm:spPr/>
      <dgm:t>
        <a:bodyPr/>
        <a:lstStyle/>
        <a:p>
          <a:r>
            <a:rPr lang="nl-NL" sz="1000"/>
            <a:t>vervreemdingservaringen</a:t>
          </a:r>
        </a:p>
      </dgm:t>
    </dgm:pt>
    <dgm:pt modelId="{80084B54-7014-4129-B3E7-336F0FC1AD63}" type="parTrans" cxnId="{83836335-CA8E-4C0C-8FF4-21B29ECED694}">
      <dgm:prSet/>
      <dgm:spPr/>
      <dgm:t>
        <a:bodyPr/>
        <a:lstStyle/>
        <a:p>
          <a:endParaRPr lang="nl-NL"/>
        </a:p>
      </dgm:t>
    </dgm:pt>
    <dgm:pt modelId="{934AC1EB-AB07-4A22-AA22-0AE8CDA397F4}" type="sibTrans" cxnId="{83836335-CA8E-4C0C-8FF4-21B29ECED694}">
      <dgm:prSet/>
      <dgm:spPr/>
      <dgm:t>
        <a:bodyPr/>
        <a:lstStyle/>
        <a:p>
          <a:endParaRPr lang="nl-NL"/>
        </a:p>
      </dgm:t>
    </dgm:pt>
    <dgm:pt modelId="{01A7E039-AE4A-41AF-BD8E-D4518C74E467}">
      <dgm:prSet phldrT="[Tekst]" custT="1"/>
      <dgm:spPr/>
      <dgm:t>
        <a:bodyPr/>
        <a:lstStyle/>
        <a:p>
          <a:r>
            <a:rPr lang="nl-NL" sz="1000"/>
            <a:t>maatschappelijke omstandigheden</a:t>
          </a:r>
        </a:p>
      </dgm:t>
    </dgm:pt>
    <dgm:pt modelId="{AEC6E7F6-F772-420A-9ACB-FEEAEB6F394A}" type="parTrans" cxnId="{B2E7A516-23F5-4D55-91BE-4B28CF0075F4}">
      <dgm:prSet/>
      <dgm:spPr/>
      <dgm:t>
        <a:bodyPr/>
        <a:lstStyle/>
        <a:p>
          <a:endParaRPr lang="nl-NL"/>
        </a:p>
      </dgm:t>
    </dgm:pt>
    <dgm:pt modelId="{52402006-4554-49E1-B885-CCD460AE9A7E}" type="sibTrans" cxnId="{B2E7A516-23F5-4D55-91BE-4B28CF0075F4}">
      <dgm:prSet/>
      <dgm:spPr/>
      <dgm:t>
        <a:bodyPr/>
        <a:lstStyle/>
        <a:p>
          <a:endParaRPr lang="nl-NL"/>
        </a:p>
      </dgm:t>
    </dgm:pt>
    <dgm:pt modelId="{2EBAE161-082C-4550-8CBD-8A733B1A6391}" type="pres">
      <dgm:prSet presAssocID="{6E41834F-99D4-41D8-8B34-8C3511752921}" presName="cycle" presStyleCnt="0">
        <dgm:presLayoutVars>
          <dgm:chMax val="1"/>
          <dgm:dir/>
          <dgm:animLvl val="ctr"/>
          <dgm:resizeHandles val="exact"/>
        </dgm:presLayoutVars>
      </dgm:prSet>
      <dgm:spPr/>
      <dgm:t>
        <a:bodyPr/>
        <a:lstStyle/>
        <a:p>
          <a:endParaRPr lang="nl-NL"/>
        </a:p>
      </dgm:t>
    </dgm:pt>
    <dgm:pt modelId="{340A39FB-DC4A-431C-930F-A9684DE461A2}" type="pres">
      <dgm:prSet presAssocID="{E4001F61-CC15-4BB1-9938-33418DFB0D13}" presName="centerShape" presStyleLbl="node0" presStyleIdx="0" presStyleCnt="1"/>
      <dgm:spPr/>
      <dgm:t>
        <a:bodyPr/>
        <a:lstStyle/>
        <a:p>
          <a:endParaRPr lang="nl-NL"/>
        </a:p>
      </dgm:t>
    </dgm:pt>
    <dgm:pt modelId="{AB8C0C0E-BDFE-421D-9677-3E57B200B801}" type="pres">
      <dgm:prSet presAssocID="{221C16B3-CE17-4CCE-AB9F-02B422E751F6}" presName="Name9" presStyleLbl="parChTrans1D2" presStyleIdx="0" presStyleCnt="8"/>
      <dgm:spPr/>
      <dgm:t>
        <a:bodyPr/>
        <a:lstStyle/>
        <a:p>
          <a:endParaRPr lang="nl-NL"/>
        </a:p>
      </dgm:t>
    </dgm:pt>
    <dgm:pt modelId="{4DDCC61C-30E9-40C9-84D5-15F7903A7909}" type="pres">
      <dgm:prSet presAssocID="{221C16B3-CE17-4CCE-AB9F-02B422E751F6}" presName="connTx" presStyleLbl="parChTrans1D2" presStyleIdx="0" presStyleCnt="8"/>
      <dgm:spPr/>
      <dgm:t>
        <a:bodyPr/>
        <a:lstStyle/>
        <a:p>
          <a:endParaRPr lang="nl-NL"/>
        </a:p>
      </dgm:t>
    </dgm:pt>
    <dgm:pt modelId="{6803EA98-5C45-499A-BFA2-CC17DB61D805}" type="pres">
      <dgm:prSet presAssocID="{A87C1714-23E8-4647-98E8-3ED6F0EF9BC7}" presName="node" presStyleLbl="node1" presStyleIdx="0" presStyleCnt="8">
        <dgm:presLayoutVars>
          <dgm:bulletEnabled val="1"/>
        </dgm:presLayoutVars>
      </dgm:prSet>
      <dgm:spPr/>
      <dgm:t>
        <a:bodyPr/>
        <a:lstStyle/>
        <a:p>
          <a:endParaRPr lang="nl-NL"/>
        </a:p>
      </dgm:t>
    </dgm:pt>
    <dgm:pt modelId="{01382F53-7484-4536-B2D4-61C67D26EFFA}" type="pres">
      <dgm:prSet presAssocID="{4E849D68-B3F2-44EF-AA3C-BEFD629D39A5}" presName="Name9" presStyleLbl="parChTrans1D2" presStyleIdx="1" presStyleCnt="8"/>
      <dgm:spPr/>
      <dgm:t>
        <a:bodyPr/>
        <a:lstStyle/>
        <a:p>
          <a:endParaRPr lang="nl-NL"/>
        </a:p>
      </dgm:t>
    </dgm:pt>
    <dgm:pt modelId="{9A65C76A-CB81-4866-95CA-892601DE4201}" type="pres">
      <dgm:prSet presAssocID="{4E849D68-B3F2-44EF-AA3C-BEFD629D39A5}" presName="connTx" presStyleLbl="parChTrans1D2" presStyleIdx="1" presStyleCnt="8"/>
      <dgm:spPr/>
      <dgm:t>
        <a:bodyPr/>
        <a:lstStyle/>
        <a:p>
          <a:endParaRPr lang="nl-NL"/>
        </a:p>
      </dgm:t>
    </dgm:pt>
    <dgm:pt modelId="{A172F8EB-66B8-4075-A287-FC53D6E1FAB8}" type="pres">
      <dgm:prSet presAssocID="{C2206705-C396-4483-BF10-07DAF878CFBD}" presName="node" presStyleLbl="node1" presStyleIdx="1" presStyleCnt="8">
        <dgm:presLayoutVars>
          <dgm:bulletEnabled val="1"/>
        </dgm:presLayoutVars>
      </dgm:prSet>
      <dgm:spPr/>
      <dgm:t>
        <a:bodyPr/>
        <a:lstStyle/>
        <a:p>
          <a:endParaRPr lang="nl-NL"/>
        </a:p>
      </dgm:t>
    </dgm:pt>
    <dgm:pt modelId="{5894FE72-5428-4BE5-B74C-C13729621CAC}" type="pres">
      <dgm:prSet presAssocID="{AEC6E7F6-F772-420A-9ACB-FEEAEB6F394A}" presName="Name9" presStyleLbl="parChTrans1D2" presStyleIdx="2" presStyleCnt="8"/>
      <dgm:spPr/>
      <dgm:t>
        <a:bodyPr/>
        <a:lstStyle/>
        <a:p>
          <a:endParaRPr lang="nl-NL"/>
        </a:p>
      </dgm:t>
    </dgm:pt>
    <dgm:pt modelId="{C96566F0-C6E6-48A2-808D-F3AB7DDB5424}" type="pres">
      <dgm:prSet presAssocID="{AEC6E7F6-F772-420A-9ACB-FEEAEB6F394A}" presName="connTx" presStyleLbl="parChTrans1D2" presStyleIdx="2" presStyleCnt="8"/>
      <dgm:spPr/>
      <dgm:t>
        <a:bodyPr/>
        <a:lstStyle/>
        <a:p>
          <a:endParaRPr lang="nl-NL"/>
        </a:p>
      </dgm:t>
    </dgm:pt>
    <dgm:pt modelId="{E7C5AE33-1C00-42ED-8FF6-1936CDCDD2D0}" type="pres">
      <dgm:prSet presAssocID="{01A7E039-AE4A-41AF-BD8E-D4518C74E467}" presName="node" presStyleLbl="node1" presStyleIdx="2" presStyleCnt="8">
        <dgm:presLayoutVars>
          <dgm:bulletEnabled val="1"/>
        </dgm:presLayoutVars>
      </dgm:prSet>
      <dgm:spPr/>
      <dgm:t>
        <a:bodyPr/>
        <a:lstStyle/>
        <a:p>
          <a:endParaRPr lang="nl-NL"/>
        </a:p>
      </dgm:t>
    </dgm:pt>
    <dgm:pt modelId="{12AC20E4-685E-435C-B4A1-36DAF811706A}" type="pres">
      <dgm:prSet presAssocID="{93B4270D-E8B2-43A5-937B-B9A8ADB07AA8}" presName="Name9" presStyleLbl="parChTrans1D2" presStyleIdx="3" presStyleCnt="8"/>
      <dgm:spPr/>
      <dgm:t>
        <a:bodyPr/>
        <a:lstStyle/>
        <a:p>
          <a:endParaRPr lang="nl-NL"/>
        </a:p>
      </dgm:t>
    </dgm:pt>
    <dgm:pt modelId="{28DC1EFA-9174-4AE1-92B8-36937494EBBA}" type="pres">
      <dgm:prSet presAssocID="{93B4270D-E8B2-43A5-937B-B9A8ADB07AA8}" presName="connTx" presStyleLbl="parChTrans1D2" presStyleIdx="3" presStyleCnt="8"/>
      <dgm:spPr/>
      <dgm:t>
        <a:bodyPr/>
        <a:lstStyle/>
        <a:p>
          <a:endParaRPr lang="nl-NL"/>
        </a:p>
      </dgm:t>
    </dgm:pt>
    <dgm:pt modelId="{1BFB0B13-DE1E-40BB-878E-1448FDE251AC}" type="pres">
      <dgm:prSet presAssocID="{F8F0F629-026E-4439-A103-F43126B83F0C}" presName="node" presStyleLbl="node1" presStyleIdx="3" presStyleCnt="8">
        <dgm:presLayoutVars>
          <dgm:bulletEnabled val="1"/>
        </dgm:presLayoutVars>
      </dgm:prSet>
      <dgm:spPr/>
      <dgm:t>
        <a:bodyPr/>
        <a:lstStyle/>
        <a:p>
          <a:endParaRPr lang="nl-NL"/>
        </a:p>
      </dgm:t>
    </dgm:pt>
    <dgm:pt modelId="{D1F3D8E4-0E28-4077-B90A-28B2D057465C}" type="pres">
      <dgm:prSet presAssocID="{AD27B005-ED22-459A-8F9C-6C61D6696965}" presName="Name9" presStyleLbl="parChTrans1D2" presStyleIdx="4" presStyleCnt="8"/>
      <dgm:spPr/>
      <dgm:t>
        <a:bodyPr/>
        <a:lstStyle/>
        <a:p>
          <a:endParaRPr lang="nl-NL"/>
        </a:p>
      </dgm:t>
    </dgm:pt>
    <dgm:pt modelId="{7AAEC03B-BB95-45E1-9B76-337C68CB4E3C}" type="pres">
      <dgm:prSet presAssocID="{AD27B005-ED22-459A-8F9C-6C61D6696965}" presName="connTx" presStyleLbl="parChTrans1D2" presStyleIdx="4" presStyleCnt="8"/>
      <dgm:spPr/>
      <dgm:t>
        <a:bodyPr/>
        <a:lstStyle/>
        <a:p>
          <a:endParaRPr lang="nl-NL"/>
        </a:p>
      </dgm:t>
    </dgm:pt>
    <dgm:pt modelId="{62D1AB2E-19C6-465E-B5F2-91C7B26F2DA3}" type="pres">
      <dgm:prSet presAssocID="{25F727D1-F284-42FF-9B47-F402197D4B63}" presName="node" presStyleLbl="node1" presStyleIdx="4" presStyleCnt="8">
        <dgm:presLayoutVars>
          <dgm:bulletEnabled val="1"/>
        </dgm:presLayoutVars>
      </dgm:prSet>
      <dgm:spPr/>
      <dgm:t>
        <a:bodyPr/>
        <a:lstStyle/>
        <a:p>
          <a:endParaRPr lang="nl-NL"/>
        </a:p>
      </dgm:t>
    </dgm:pt>
    <dgm:pt modelId="{F15BCC50-CA3D-4186-B1D6-6655E2875D38}" type="pres">
      <dgm:prSet presAssocID="{D9B329FF-6BCB-4493-A30E-4F2CA8A4A3C0}" presName="Name9" presStyleLbl="parChTrans1D2" presStyleIdx="5" presStyleCnt="8"/>
      <dgm:spPr/>
      <dgm:t>
        <a:bodyPr/>
        <a:lstStyle/>
        <a:p>
          <a:endParaRPr lang="nl-NL"/>
        </a:p>
      </dgm:t>
    </dgm:pt>
    <dgm:pt modelId="{90717368-6171-491F-AAE6-6ECD44FE090D}" type="pres">
      <dgm:prSet presAssocID="{D9B329FF-6BCB-4493-A30E-4F2CA8A4A3C0}" presName="connTx" presStyleLbl="parChTrans1D2" presStyleIdx="5" presStyleCnt="8"/>
      <dgm:spPr/>
      <dgm:t>
        <a:bodyPr/>
        <a:lstStyle/>
        <a:p>
          <a:endParaRPr lang="nl-NL"/>
        </a:p>
      </dgm:t>
    </dgm:pt>
    <dgm:pt modelId="{B93E3FAD-E5F8-408A-BCE8-B54ECC9BE617}" type="pres">
      <dgm:prSet presAssocID="{6FEB4C3E-44A2-4306-910B-19C4BB7AA6C3}" presName="node" presStyleLbl="node1" presStyleIdx="5" presStyleCnt="8">
        <dgm:presLayoutVars>
          <dgm:bulletEnabled val="1"/>
        </dgm:presLayoutVars>
      </dgm:prSet>
      <dgm:spPr/>
      <dgm:t>
        <a:bodyPr/>
        <a:lstStyle/>
        <a:p>
          <a:endParaRPr lang="nl-NL"/>
        </a:p>
      </dgm:t>
    </dgm:pt>
    <dgm:pt modelId="{C2863188-F123-4C0A-A8C4-F6ADDA70CF0E}" type="pres">
      <dgm:prSet presAssocID="{80084B54-7014-4129-B3E7-336F0FC1AD63}" presName="Name9" presStyleLbl="parChTrans1D2" presStyleIdx="6" presStyleCnt="8"/>
      <dgm:spPr/>
      <dgm:t>
        <a:bodyPr/>
        <a:lstStyle/>
        <a:p>
          <a:endParaRPr lang="nl-NL"/>
        </a:p>
      </dgm:t>
    </dgm:pt>
    <dgm:pt modelId="{40A5059A-BCE6-4543-90E8-22F37CA9D7CD}" type="pres">
      <dgm:prSet presAssocID="{80084B54-7014-4129-B3E7-336F0FC1AD63}" presName="connTx" presStyleLbl="parChTrans1D2" presStyleIdx="6" presStyleCnt="8"/>
      <dgm:spPr/>
      <dgm:t>
        <a:bodyPr/>
        <a:lstStyle/>
        <a:p>
          <a:endParaRPr lang="nl-NL"/>
        </a:p>
      </dgm:t>
    </dgm:pt>
    <dgm:pt modelId="{610228A0-E38B-4AF6-BBDF-F9366A6F5EE1}" type="pres">
      <dgm:prSet presAssocID="{D05FF65E-E698-45BB-9125-B9A99843A277}" presName="node" presStyleLbl="node1" presStyleIdx="6" presStyleCnt="8">
        <dgm:presLayoutVars>
          <dgm:bulletEnabled val="1"/>
        </dgm:presLayoutVars>
      </dgm:prSet>
      <dgm:spPr/>
      <dgm:t>
        <a:bodyPr/>
        <a:lstStyle/>
        <a:p>
          <a:endParaRPr lang="nl-NL"/>
        </a:p>
      </dgm:t>
    </dgm:pt>
    <dgm:pt modelId="{6FAABDC8-6005-4589-9DB5-E76EA451ABCB}" type="pres">
      <dgm:prSet presAssocID="{25BFDAEA-8986-4333-9A3B-6988C47B63CB}" presName="Name9" presStyleLbl="parChTrans1D2" presStyleIdx="7" presStyleCnt="8"/>
      <dgm:spPr/>
      <dgm:t>
        <a:bodyPr/>
        <a:lstStyle/>
        <a:p>
          <a:endParaRPr lang="nl-NL"/>
        </a:p>
      </dgm:t>
    </dgm:pt>
    <dgm:pt modelId="{B3A73735-8975-42E2-B227-DEAC29B5EE86}" type="pres">
      <dgm:prSet presAssocID="{25BFDAEA-8986-4333-9A3B-6988C47B63CB}" presName="connTx" presStyleLbl="parChTrans1D2" presStyleIdx="7" presStyleCnt="8"/>
      <dgm:spPr/>
      <dgm:t>
        <a:bodyPr/>
        <a:lstStyle/>
        <a:p>
          <a:endParaRPr lang="nl-NL"/>
        </a:p>
      </dgm:t>
    </dgm:pt>
    <dgm:pt modelId="{271C7268-7928-429C-9D72-938937E489D3}" type="pres">
      <dgm:prSet presAssocID="{3454BE0D-681D-4A9D-8A23-FAB92D45BBEA}" presName="node" presStyleLbl="node1" presStyleIdx="7" presStyleCnt="8" custRadScaleRad="96430" custRadScaleInc="5695">
        <dgm:presLayoutVars>
          <dgm:bulletEnabled val="1"/>
        </dgm:presLayoutVars>
      </dgm:prSet>
      <dgm:spPr/>
      <dgm:t>
        <a:bodyPr/>
        <a:lstStyle/>
        <a:p>
          <a:endParaRPr lang="nl-NL"/>
        </a:p>
      </dgm:t>
    </dgm:pt>
  </dgm:ptLst>
  <dgm:cxnLst>
    <dgm:cxn modelId="{B2E7A516-23F5-4D55-91BE-4B28CF0075F4}" srcId="{E4001F61-CC15-4BB1-9938-33418DFB0D13}" destId="{01A7E039-AE4A-41AF-BD8E-D4518C74E467}" srcOrd="2" destOrd="0" parTransId="{AEC6E7F6-F772-420A-9ACB-FEEAEB6F394A}" sibTransId="{52402006-4554-49E1-B885-CCD460AE9A7E}"/>
    <dgm:cxn modelId="{90F61913-F5ED-4838-B4B4-3FC8476043A7}" type="presOf" srcId="{AEC6E7F6-F772-420A-9ACB-FEEAEB6F394A}" destId="{5894FE72-5428-4BE5-B74C-C13729621CAC}" srcOrd="0" destOrd="0" presId="urn:microsoft.com/office/officeart/2005/8/layout/radial1"/>
    <dgm:cxn modelId="{79DF2F1B-6091-46A8-9004-80AA3700BF8B}" type="presOf" srcId="{93B4270D-E8B2-43A5-937B-B9A8ADB07AA8}" destId="{12AC20E4-685E-435C-B4A1-36DAF811706A}" srcOrd="0" destOrd="0" presId="urn:microsoft.com/office/officeart/2005/8/layout/radial1"/>
    <dgm:cxn modelId="{C3DBD1E0-34E6-4FDC-BFFE-DB23EA01F74F}" type="presOf" srcId="{6FEB4C3E-44A2-4306-910B-19C4BB7AA6C3}" destId="{B93E3FAD-E5F8-408A-BCE8-B54ECC9BE617}" srcOrd="0" destOrd="0" presId="urn:microsoft.com/office/officeart/2005/8/layout/radial1"/>
    <dgm:cxn modelId="{051A9675-0790-4B0F-AAA8-98FC674F3F55}" type="presOf" srcId="{25BFDAEA-8986-4333-9A3B-6988C47B63CB}" destId="{B3A73735-8975-42E2-B227-DEAC29B5EE86}" srcOrd="1" destOrd="0" presId="urn:microsoft.com/office/officeart/2005/8/layout/radial1"/>
    <dgm:cxn modelId="{B52FDE6B-FA25-42BE-977A-05507959F825}" type="presOf" srcId="{AD27B005-ED22-459A-8F9C-6C61D6696965}" destId="{7AAEC03B-BB95-45E1-9B76-337C68CB4E3C}" srcOrd="1" destOrd="0" presId="urn:microsoft.com/office/officeart/2005/8/layout/radial1"/>
    <dgm:cxn modelId="{4DE03A41-C6BC-4664-B369-3B5495342BC5}" srcId="{E4001F61-CC15-4BB1-9938-33418DFB0D13}" destId="{6FEB4C3E-44A2-4306-910B-19C4BB7AA6C3}" srcOrd="5" destOrd="0" parTransId="{D9B329FF-6BCB-4493-A30E-4F2CA8A4A3C0}" sibTransId="{0AE10992-AB2E-45AB-85CE-A85788A5A142}"/>
    <dgm:cxn modelId="{3FBC4F51-1D64-4626-B703-5D3A16F53B20}" type="presOf" srcId="{25F727D1-F284-42FF-9B47-F402197D4B63}" destId="{62D1AB2E-19C6-465E-B5F2-91C7B26F2DA3}" srcOrd="0" destOrd="0" presId="urn:microsoft.com/office/officeart/2005/8/layout/radial1"/>
    <dgm:cxn modelId="{8118E54A-FF7F-4E62-AC8F-4F4137B70C56}" type="presOf" srcId="{25BFDAEA-8986-4333-9A3B-6988C47B63CB}" destId="{6FAABDC8-6005-4589-9DB5-E76EA451ABCB}" srcOrd="0" destOrd="0" presId="urn:microsoft.com/office/officeart/2005/8/layout/radial1"/>
    <dgm:cxn modelId="{AB1003BE-999A-4CD9-9DD8-5DA1BDF2AED9}" srcId="{E4001F61-CC15-4BB1-9938-33418DFB0D13}" destId="{A87C1714-23E8-4647-98E8-3ED6F0EF9BC7}" srcOrd="0" destOrd="0" parTransId="{221C16B3-CE17-4CCE-AB9F-02B422E751F6}" sibTransId="{AD75B8FD-121B-4E58-BF5D-891B2C072D9D}"/>
    <dgm:cxn modelId="{20DD0EB8-FC6C-4B70-9D47-48AD376A0C64}" srcId="{6E41834F-99D4-41D8-8B34-8C3511752921}" destId="{E4001F61-CC15-4BB1-9938-33418DFB0D13}" srcOrd="0" destOrd="0" parTransId="{0A53D87C-91F3-4056-A9B6-DBE723772919}" sibTransId="{7BF525E5-675E-4E7D-ADE6-DC11374D7ECD}"/>
    <dgm:cxn modelId="{1EECEC15-DD5F-4E9E-B91B-8E83B74D1395}" type="presOf" srcId="{80084B54-7014-4129-B3E7-336F0FC1AD63}" destId="{C2863188-F123-4C0A-A8C4-F6ADDA70CF0E}" srcOrd="0" destOrd="0" presId="urn:microsoft.com/office/officeart/2005/8/layout/radial1"/>
    <dgm:cxn modelId="{A45AC785-078A-461C-8AA2-BA740CF57FA8}" srcId="{E4001F61-CC15-4BB1-9938-33418DFB0D13}" destId="{C2206705-C396-4483-BF10-07DAF878CFBD}" srcOrd="1" destOrd="0" parTransId="{4E849D68-B3F2-44EF-AA3C-BEFD629D39A5}" sibTransId="{0FB30352-200F-4632-9EF5-4CE71C9790BC}"/>
    <dgm:cxn modelId="{503B1FC0-5C58-4C20-BAC9-81C34ECD129A}" type="presOf" srcId="{D9B329FF-6BCB-4493-A30E-4F2CA8A4A3C0}" destId="{90717368-6171-491F-AAE6-6ECD44FE090D}" srcOrd="1" destOrd="0" presId="urn:microsoft.com/office/officeart/2005/8/layout/radial1"/>
    <dgm:cxn modelId="{E882ADD6-5B7E-4744-AC95-1E1019F0F2A6}" srcId="{E4001F61-CC15-4BB1-9938-33418DFB0D13}" destId="{25F727D1-F284-42FF-9B47-F402197D4B63}" srcOrd="4" destOrd="0" parTransId="{AD27B005-ED22-459A-8F9C-6C61D6696965}" sibTransId="{11AB6193-8B15-4E91-9531-35740831285D}"/>
    <dgm:cxn modelId="{86D1B558-5EBB-4DE0-BC5F-C6A17CB3B9DE}" type="presOf" srcId="{4E849D68-B3F2-44EF-AA3C-BEFD629D39A5}" destId="{9A65C76A-CB81-4866-95CA-892601DE4201}" srcOrd="1" destOrd="0" presId="urn:microsoft.com/office/officeart/2005/8/layout/radial1"/>
    <dgm:cxn modelId="{83836335-CA8E-4C0C-8FF4-21B29ECED694}" srcId="{E4001F61-CC15-4BB1-9938-33418DFB0D13}" destId="{D05FF65E-E698-45BB-9125-B9A99843A277}" srcOrd="6" destOrd="0" parTransId="{80084B54-7014-4129-B3E7-336F0FC1AD63}" sibTransId="{934AC1EB-AB07-4A22-AA22-0AE8CDA397F4}"/>
    <dgm:cxn modelId="{291AA143-C5C5-486E-AEDC-39D8C24AA0B4}" type="presOf" srcId="{3454BE0D-681D-4A9D-8A23-FAB92D45BBEA}" destId="{271C7268-7928-429C-9D72-938937E489D3}" srcOrd="0" destOrd="0" presId="urn:microsoft.com/office/officeart/2005/8/layout/radial1"/>
    <dgm:cxn modelId="{3DCA1E1F-45F0-4677-9768-29947CE45B6B}" type="presOf" srcId="{01A7E039-AE4A-41AF-BD8E-D4518C74E467}" destId="{E7C5AE33-1C00-42ED-8FF6-1936CDCDD2D0}" srcOrd="0" destOrd="0" presId="urn:microsoft.com/office/officeart/2005/8/layout/radial1"/>
    <dgm:cxn modelId="{75D26202-C87D-4CFD-8FC1-6912339F388B}" type="presOf" srcId="{A87C1714-23E8-4647-98E8-3ED6F0EF9BC7}" destId="{6803EA98-5C45-499A-BFA2-CC17DB61D805}" srcOrd="0" destOrd="0" presId="urn:microsoft.com/office/officeart/2005/8/layout/radial1"/>
    <dgm:cxn modelId="{8287B7EB-892F-4925-A2F3-FFAB8B25817E}" type="presOf" srcId="{C2206705-C396-4483-BF10-07DAF878CFBD}" destId="{A172F8EB-66B8-4075-A287-FC53D6E1FAB8}" srcOrd="0" destOrd="0" presId="urn:microsoft.com/office/officeart/2005/8/layout/radial1"/>
    <dgm:cxn modelId="{90943CFD-C044-4EFA-9111-50C83DF41CF7}" type="presOf" srcId="{F8F0F629-026E-4439-A103-F43126B83F0C}" destId="{1BFB0B13-DE1E-40BB-878E-1448FDE251AC}" srcOrd="0" destOrd="0" presId="urn:microsoft.com/office/officeart/2005/8/layout/radial1"/>
    <dgm:cxn modelId="{8C208DD8-887C-4731-9FA3-4A12ACA60986}" srcId="{E4001F61-CC15-4BB1-9938-33418DFB0D13}" destId="{3454BE0D-681D-4A9D-8A23-FAB92D45BBEA}" srcOrd="7" destOrd="0" parTransId="{25BFDAEA-8986-4333-9A3B-6988C47B63CB}" sibTransId="{F1C63861-20D8-443B-B3B5-EF7C2B77629B}"/>
    <dgm:cxn modelId="{7AA037A0-176C-42DF-A967-4BB2B7A35B5C}" type="presOf" srcId="{221C16B3-CE17-4CCE-AB9F-02B422E751F6}" destId="{AB8C0C0E-BDFE-421D-9677-3E57B200B801}" srcOrd="0" destOrd="0" presId="urn:microsoft.com/office/officeart/2005/8/layout/radial1"/>
    <dgm:cxn modelId="{5EF4CAB4-D2A1-4590-AC4A-894E70FF4AA9}" type="presOf" srcId="{AD27B005-ED22-459A-8F9C-6C61D6696965}" destId="{D1F3D8E4-0E28-4077-B90A-28B2D057465C}" srcOrd="0" destOrd="0" presId="urn:microsoft.com/office/officeart/2005/8/layout/radial1"/>
    <dgm:cxn modelId="{116410F2-5A25-4F9E-A804-2B07BCD7C5BC}" type="presOf" srcId="{D9B329FF-6BCB-4493-A30E-4F2CA8A4A3C0}" destId="{F15BCC50-CA3D-4186-B1D6-6655E2875D38}" srcOrd="0" destOrd="0" presId="urn:microsoft.com/office/officeart/2005/8/layout/radial1"/>
    <dgm:cxn modelId="{E6469AC6-8617-4504-AC51-3341899728A4}" type="presOf" srcId="{D05FF65E-E698-45BB-9125-B9A99843A277}" destId="{610228A0-E38B-4AF6-BBDF-F9366A6F5EE1}" srcOrd="0" destOrd="0" presId="urn:microsoft.com/office/officeart/2005/8/layout/radial1"/>
    <dgm:cxn modelId="{24A278FC-4CC2-4A18-8845-9858D5B488BE}" type="presOf" srcId="{4E849D68-B3F2-44EF-AA3C-BEFD629D39A5}" destId="{01382F53-7484-4536-B2D4-61C67D26EFFA}" srcOrd="0" destOrd="0" presId="urn:microsoft.com/office/officeart/2005/8/layout/radial1"/>
    <dgm:cxn modelId="{CAAD4AE3-CFD6-4F94-890B-8E68E012A175}" type="presOf" srcId="{6E41834F-99D4-41D8-8B34-8C3511752921}" destId="{2EBAE161-082C-4550-8CBD-8A733B1A6391}" srcOrd="0" destOrd="0" presId="urn:microsoft.com/office/officeart/2005/8/layout/radial1"/>
    <dgm:cxn modelId="{E915545D-860E-41C6-8216-D66F8DF1205F}" type="presOf" srcId="{80084B54-7014-4129-B3E7-336F0FC1AD63}" destId="{40A5059A-BCE6-4543-90E8-22F37CA9D7CD}" srcOrd="1" destOrd="0" presId="urn:microsoft.com/office/officeart/2005/8/layout/radial1"/>
    <dgm:cxn modelId="{45C8801C-2D48-4203-9277-492FEA49251D}" srcId="{E4001F61-CC15-4BB1-9938-33418DFB0D13}" destId="{F8F0F629-026E-4439-A103-F43126B83F0C}" srcOrd="3" destOrd="0" parTransId="{93B4270D-E8B2-43A5-937B-B9A8ADB07AA8}" sibTransId="{F101766B-8885-4E9F-9844-F757874979D4}"/>
    <dgm:cxn modelId="{AD2E61C7-159E-48C8-A18C-097DE04858A1}" type="presOf" srcId="{AEC6E7F6-F772-420A-9ACB-FEEAEB6F394A}" destId="{C96566F0-C6E6-48A2-808D-F3AB7DDB5424}" srcOrd="1" destOrd="0" presId="urn:microsoft.com/office/officeart/2005/8/layout/radial1"/>
    <dgm:cxn modelId="{BE737F14-E0BE-471A-BD33-E2DF5A10EEA2}" type="presOf" srcId="{93B4270D-E8B2-43A5-937B-B9A8ADB07AA8}" destId="{28DC1EFA-9174-4AE1-92B8-36937494EBBA}" srcOrd="1" destOrd="0" presId="urn:microsoft.com/office/officeart/2005/8/layout/radial1"/>
    <dgm:cxn modelId="{D517239B-6FB6-45EA-8DA6-1EA47455AE27}" type="presOf" srcId="{E4001F61-CC15-4BB1-9938-33418DFB0D13}" destId="{340A39FB-DC4A-431C-930F-A9684DE461A2}" srcOrd="0" destOrd="0" presId="urn:microsoft.com/office/officeart/2005/8/layout/radial1"/>
    <dgm:cxn modelId="{C5CF9155-AC98-4F23-9179-B886A121C539}" type="presOf" srcId="{221C16B3-CE17-4CCE-AB9F-02B422E751F6}" destId="{4DDCC61C-30E9-40C9-84D5-15F7903A7909}" srcOrd="1" destOrd="0" presId="urn:microsoft.com/office/officeart/2005/8/layout/radial1"/>
    <dgm:cxn modelId="{5CF7E98E-F8C8-4994-B11F-C1AE533E6E5E}" type="presParOf" srcId="{2EBAE161-082C-4550-8CBD-8A733B1A6391}" destId="{340A39FB-DC4A-431C-930F-A9684DE461A2}" srcOrd="0" destOrd="0" presId="urn:microsoft.com/office/officeart/2005/8/layout/radial1"/>
    <dgm:cxn modelId="{526466F3-E2CA-4F36-A039-FE805838691A}" type="presParOf" srcId="{2EBAE161-082C-4550-8CBD-8A733B1A6391}" destId="{AB8C0C0E-BDFE-421D-9677-3E57B200B801}" srcOrd="1" destOrd="0" presId="urn:microsoft.com/office/officeart/2005/8/layout/radial1"/>
    <dgm:cxn modelId="{7F8A5ED4-8FD7-4F43-943E-7FAD6FBD565A}" type="presParOf" srcId="{AB8C0C0E-BDFE-421D-9677-3E57B200B801}" destId="{4DDCC61C-30E9-40C9-84D5-15F7903A7909}" srcOrd="0" destOrd="0" presId="urn:microsoft.com/office/officeart/2005/8/layout/radial1"/>
    <dgm:cxn modelId="{A870D620-4D4D-4A47-8B08-0BE35AF4E11A}" type="presParOf" srcId="{2EBAE161-082C-4550-8CBD-8A733B1A6391}" destId="{6803EA98-5C45-499A-BFA2-CC17DB61D805}" srcOrd="2" destOrd="0" presId="urn:microsoft.com/office/officeart/2005/8/layout/radial1"/>
    <dgm:cxn modelId="{08A19A9C-B26F-4C6E-BA43-F8AE992106D1}" type="presParOf" srcId="{2EBAE161-082C-4550-8CBD-8A733B1A6391}" destId="{01382F53-7484-4536-B2D4-61C67D26EFFA}" srcOrd="3" destOrd="0" presId="urn:microsoft.com/office/officeart/2005/8/layout/radial1"/>
    <dgm:cxn modelId="{3537E703-3B33-4B8F-8C8A-454096F6CAE5}" type="presParOf" srcId="{01382F53-7484-4536-B2D4-61C67D26EFFA}" destId="{9A65C76A-CB81-4866-95CA-892601DE4201}" srcOrd="0" destOrd="0" presId="urn:microsoft.com/office/officeart/2005/8/layout/radial1"/>
    <dgm:cxn modelId="{27D0CFC8-2DFC-457F-A2B0-BB276E7E3FC8}" type="presParOf" srcId="{2EBAE161-082C-4550-8CBD-8A733B1A6391}" destId="{A172F8EB-66B8-4075-A287-FC53D6E1FAB8}" srcOrd="4" destOrd="0" presId="urn:microsoft.com/office/officeart/2005/8/layout/radial1"/>
    <dgm:cxn modelId="{77C42637-63CE-48D9-958B-264BCF8DD207}" type="presParOf" srcId="{2EBAE161-082C-4550-8CBD-8A733B1A6391}" destId="{5894FE72-5428-4BE5-B74C-C13729621CAC}" srcOrd="5" destOrd="0" presId="urn:microsoft.com/office/officeart/2005/8/layout/radial1"/>
    <dgm:cxn modelId="{BAD7D7F3-DDB3-46CE-B3AF-99A5AAFD05F5}" type="presParOf" srcId="{5894FE72-5428-4BE5-B74C-C13729621CAC}" destId="{C96566F0-C6E6-48A2-808D-F3AB7DDB5424}" srcOrd="0" destOrd="0" presId="urn:microsoft.com/office/officeart/2005/8/layout/radial1"/>
    <dgm:cxn modelId="{41298EFA-FB7A-42F0-B724-3509F1256522}" type="presParOf" srcId="{2EBAE161-082C-4550-8CBD-8A733B1A6391}" destId="{E7C5AE33-1C00-42ED-8FF6-1936CDCDD2D0}" srcOrd="6" destOrd="0" presId="urn:microsoft.com/office/officeart/2005/8/layout/radial1"/>
    <dgm:cxn modelId="{82818D60-9E09-4D11-8A4A-C7A20D838D59}" type="presParOf" srcId="{2EBAE161-082C-4550-8CBD-8A733B1A6391}" destId="{12AC20E4-685E-435C-B4A1-36DAF811706A}" srcOrd="7" destOrd="0" presId="urn:microsoft.com/office/officeart/2005/8/layout/radial1"/>
    <dgm:cxn modelId="{9C476393-8D4A-4F8D-AA1D-6FDEE21ECDA6}" type="presParOf" srcId="{12AC20E4-685E-435C-B4A1-36DAF811706A}" destId="{28DC1EFA-9174-4AE1-92B8-36937494EBBA}" srcOrd="0" destOrd="0" presId="urn:microsoft.com/office/officeart/2005/8/layout/radial1"/>
    <dgm:cxn modelId="{12681E0A-BD8A-4147-B09E-6DFB83490896}" type="presParOf" srcId="{2EBAE161-082C-4550-8CBD-8A733B1A6391}" destId="{1BFB0B13-DE1E-40BB-878E-1448FDE251AC}" srcOrd="8" destOrd="0" presId="urn:microsoft.com/office/officeart/2005/8/layout/radial1"/>
    <dgm:cxn modelId="{5A83F348-952A-43D6-B305-A0AE27C04913}" type="presParOf" srcId="{2EBAE161-082C-4550-8CBD-8A733B1A6391}" destId="{D1F3D8E4-0E28-4077-B90A-28B2D057465C}" srcOrd="9" destOrd="0" presId="urn:microsoft.com/office/officeart/2005/8/layout/radial1"/>
    <dgm:cxn modelId="{21956A02-70CE-4035-B89F-273C09F86737}" type="presParOf" srcId="{D1F3D8E4-0E28-4077-B90A-28B2D057465C}" destId="{7AAEC03B-BB95-45E1-9B76-337C68CB4E3C}" srcOrd="0" destOrd="0" presId="urn:microsoft.com/office/officeart/2005/8/layout/radial1"/>
    <dgm:cxn modelId="{CFF1A809-3A0E-4081-A825-1AD865D05606}" type="presParOf" srcId="{2EBAE161-082C-4550-8CBD-8A733B1A6391}" destId="{62D1AB2E-19C6-465E-B5F2-91C7B26F2DA3}" srcOrd="10" destOrd="0" presId="urn:microsoft.com/office/officeart/2005/8/layout/radial1"/>
    <dgm:cxn modelId="{AB5B46AA-DE9C-4FBA-A2D3-FE58842A01B6}" type="presParOf" srcId="{2EBAE161-082C-4550-8CBD-8A733B1A6391}" destId="{F15BCC50-CA3D-4186-B1D6-6655E2875D38}" srcOrd="11" destOrd="0" presId="urn:microsoft.com/office/officeart/2005/8/layout/radial1"/>
    <dgm:cxn modelId="{469541CC-6DC2-4D25-9E86-1C9ACFB0B9EA}" type="presParOf" srcId="{F15BCC50-CA3D-4186-B1D6-6655E2875D38}" destId="{90717368-6171-491F-AAE6-6ECD44FE090D}" srcOrd="0" destOrd="0" presId="urn:microsoft.com/office/officeart/2005/8/layout/radial1"/>
    <dgm:cxn modelId="{05AF7E2C-CAE6-4D46-A4B7-BADEB251CA50}" type="presParOf" srcId="{2EBAE161-082C-4550-8CBD-8A733B1A6391}" destId="{B93E3FAD-E5F8-408A-BCE8-B54ECC9BE617}" srcOrd="12" destOrd="0" presId="urn:microsoft.com/office/officeart/2005/8/layout/radial1"/>
    <dgm:cxn modelId="{362CBD06-4ED4-456A-B1B5-620273D89E1F}" type="presParOf" srcId="{2EBAE161-082C-4550-8CBD-8A733B1A6391}" destId="{C2863188-F123-4C0A-A8C4-F6ADDA70CF0E}" srcOrd="13" destOrd="0" presId="urn:microsoft.com/office/officeart/2005/8/layout/radial1"/>
    <dgm:cxn modelId="{A2FDE329-F2E9-4468-BD64-592BF9FB1C6D}" type="presParOf" srcId="{C2863188-F123-4C0A-A8C4-F6ADDA70CF0E}" destId="{40A5059A-BCE6-4543-90E8-22F37CA9D7CD}" srcOrd="0" destOrd="0" presId="urn:microsoft.com/office/officeart/2005/8/layout/radial1"/>
    <dgm:cxn modelId="{D5D3B9D2-6579-4AA7-8CFF-61E4E08B111C}" type="presParOf" srcId="{2EBAE161-082C-4550-8CBD-8A733B1A6391}" destId="{610228A0-E38B-4AF6-BBDF-F9366A6F5EE1}" srcOrd="14" destOrd="0" presId="urn:microsoft.com/office/officeart/2005/8/layout/radial1"/>
    <dgm:cxn modelId="{227FEB3C-78E2-4469-896C-7B1E00E9D5B2}" type="presParOf" srcId="{2EBAE161-082C-4550-8CBD-8A733B1A6391}" destId="{6FAABDC8-6005-4589-9DB5-E76EA451ABCB}" srcOrd="15" destOrd="0" presId="urn:microsoft.com/office/officeart/2005/8/layout/radial1"/>
    <dgm:cxn modelId="{A9A69C87-C71D-469B-830E-6828C93FBBE0}" type="presParOf" srcId="{6FAABDC8-6005-4589-9DB5-E76EA451ABCB}" destId="{B3A73735-8975-42E2-B227-DEAC29B5EE86}" srcOrd="0" destOrd="0" presId="urn:microsoft.com/office/officeart/2005/8/layout/radial1"/>
    <dgm:cxn modelId="{B467B840-3498-498D-9D39-0F38130CB15C}" type="presParOf" srcId="{2EBAE161-082C-4550-8CBD-8A733B1A6391}" destId="{271C7268-7928-429C-9D72-938937E489D3}" srcOrd="16"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66A714-2B62-4503-83CA-8471DB60024E}"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nl-NL"/>
        </a:p>
      </dgm:t>
    </dgm:pt>
    <dgm:pt modelId="{42F481C4-569E-4460-A356-A51890B222DA}">
      <dgm:prSet phldrT="[Tekst]"/>
      <dgm:spPr/>
      <dgm:t>
        <a:bodyPr/>
        <a:lstStyle/>
        <a:p>
          <a:r>
            <a:rPr lang="nl-NL"/>
            <a:t>verhouding individu-maatschappij (subject-object)</a:t>
          </a:r>
        </a:p>
      </dgm:t>
    </dgm:pt>
    <dgm:pt modelId="{870E5B54-ADF4-4C56-BEDB-22F0D50BDC89}" type="parTrans" cxnId="{E831D6FB-D819-4303-B0A3-EF070BB00CFC}">
      <dgm:prSet/>
      <dgm:spPr/>
      <dgm:t>
        <a:bodyPr/>
        <a:lstStyle/>
        <a:p>
          <a:endParaRPr lang="nl-NL"/>
        </a:p>
      </dgm:t>
    </dgm:pt>
    <dgm:pt modelId="{BFB326DB-C9D5-46D2-94B5-CBA29A705741}" type="sibTrans" cxnId="{E831D6FB-D819-4303-B0A3-EF070BB00CFC}">
      <dgm:prSet/>
      <dgm:spPr/>
      <dgm:t>
        <a:bodyPr/>
        <a:lstStyle/>
        <a:p>
          <a:endParaRPr lang="nl-NL"/>
        </a:p>
      </dgm:t>
    </dgm:pt>
    <dgm:pt modelId="{19BF2AE1-7ED2-4AF2-8EE7-DC9425715600}">
      <dgm:prSet phldrT="[Tekst]" custT="1"/>
      <dgm:spPr/>
      <dgm:t>
        <a:bodyPr/>
        <a:lstStyle/>
        <a:p>
          <a:r>
            <a:rPr lang="nl-NL" sz="800"/>
            <a:t>externe systeemwereld</a:t>
          </a:r>
        </a:p>
      </dgm:t>
    </dgm:pt>
    <dgm:pt modelId="{EAA3AF82-3607-4675-8CDB-4FC6BC224F47}" type="parTrans" cxnId="{46C5D4C9-4F66-42CF-9CD9-62923616664C}">
      <dgm:prSet/>
      <dgm:spPr/>
      <dgm:t>
        <a:bodyPr/>
        <a:lstStyle/>
        <a:p>
          <a:endParaRPr lang="nl-NL"/>
        </a:p>
      </dgm:t>
    </dgm:pt>
    <dgm:pt modelId="{06C397A2-DB92-47BA-9CDA-D10C70B66950}" type="sibTrans" cxnId="{46C5D4C9-4F66-42CF-9CD9-62923616664C}">
      <dgm:prSet/>
      <dgm:spPr/>
      <dgm:t>
        <a:bodyPr/>
        <a:lstStyle/>
        <a:p>
          <a:endParaRPr lang="nl-NL"/>
        </a:p>
      </dgm:t>
    </dgm:pt>
    <dgm:pt modelId="{6443BFAB-CDE1-455E-99E9-DC1C2BA99B65}">
      <dgm:prSet phldrT="[Tekst]" custT="1"/>
      <dgm:spPr/>
      <dgm:t>
        <a:bodyPr/>
        <a:lstStyle/>
        <a:p>
          <a:r>
            <a:rPr lang="nl-NL" sz="800"/>
            <a:t>interne systeemwereld</a:t>
          </a:r>
        </a:p>
      </dgm:t>
    </dgm:pt>
    <dgm:pt modelId="{88D4AEA1-B39A-4540-9A35-9B9206A54727}" type="parTrans" cxnId="{94253CC6-4DF3-4608-A0D6-C1365D92084B}">
      <dgm:prSet/>
      <dgm:spPr/>
      <dgm:t>
        <a:bodyPr/>
        <a:lstStyle/>
        <a:p>
          <a:endParaRPr lang="nl-NL"/>
        </a:p>
      </dgm:t>
    </dgm:pt>
    <dgm:pt modelId="{43C1F319-7F7F-4EAB-95F0-BCCBDDD86964}" type="sibTrans" cxnId="{94253CC6-4DF3-4608-A0D6-C1365D92084B}">
      <dgm:prSet/>
      <dgm:spPr/>
      <dgm:t>
        <a:bodyPr/>
        <a:lstStyle/>
        <a:p>
          <a:endParaRPr lang="nl-NL"/>
        </a:p>
      </dgm:t>
    </dgm:pt>
    <dgm:pt modelId="{86D6E3C5-4794-479C-97AB-6E92DEB71F4E}">
      <dgm:prSet phldrT="[Tekst]" custT="1"/>
      <dgm:spPr/>
      <dgm:t>
        <a:bodyPr/>
        <a:lstStyle/>
        <a:p>
          <a:r>
            <a:rPr lang="nl-NL" sz="800"/>
            <a:t>empowerment tov maatschappelijke systemen</a:t>
          </a:r>
        </a:p>
      </dgm:t>
    </dgm:pt>
    <dgm:pt modelId="{5ED9BFBE-1424-4AD1-A30F-E610FA9AF949}" type="parTrans" cxnId="{51919099-F44D-4D12-B3A3-AE603B266E64}">
      <dgm:prSet/>
      <dgm:spPr/>
      <dgm:t>
        <a:bodyPr/>
        <a:lstStyle/>
        <a:p>
          <a:endParaRPr lang="nl-NL"/>
        </a:p>
      </dgm:t>
    </dgm:pt>
    <dgm:pt modelId="{B9BC2D34-0632-4294-AE5F-B8F0E940BDC4}" type="sibTrans" cxnId="{51919099-F44D-4D12-B3A3-AE603B266E64}">
      <dgm:prSet/>
      <dgm:spPr/>
      <dgm:t>
        <a:bodyPr/>
        <a:lstStyle/>
        <a:p>
          <a:endParaRPr lang="nl-NL"/>
        </a:p>
      </dgm:t>
    </dgm:pt>
    <dgm:pt modelId="{0B1CC0FA-E757-44C6-90F3-8159758F6625}">
      <dgm:prSet phldrT="[Tekst]" custT="1"/>
      <dgm:spPr/>
      <dgm:t>
        <a:bodyPr/>
        <a:lstStyle/>
        <a:p>
          <a:r>
            <a:rPr lang="nl-NL" sz="800"/>
            <a:t>empowerment tov ziekte</a:t>
          </a:r>
        </a:p>
      </dgm:t>
    </dgm:pt>
    <dgm:pt modelId="{C93EFC50-8E4B-4BF8-8C65-C7123ADE098C}" type="parTrans" cxnId="{5254BF21-F4B5-45C2-8CD2-15377502C5A8}">
      <dgm:prSet/>
      <dgm:spPr/>
      <dgm:t>
        <a:bodyPr/>
        <a:lstStyle/>
        <a:p>
          <a:endParaRPr lang="nl-NL"/>
        </a:p>
      </dgm:t>
    </dgm:pt>
    <dgm:pt modelId="{EF1CA919-562B-4C79-9132-3E621F26E851}" type="sibTrans" cxnId="{5254BF21-F4B5-45C2-8CD2-15377502C5A8}">
      <dgm:prSet/>
      <dgm:spPr/>
      <dgm:t>
        <a:bodyPr/>
        <a:lstStyle/>
        <a:p>
          <a:endParaRPr lang="nl-NL"/>
        </a:p>
      </dgm:t>
    </dgm:pt>
    <dgm:pt modelId="{5A09C6E8-5B84-417B-83B4-77842D2475E6}" type="pres">
      <dgm:prSet presAssocID="{0266A714-2B62-4503-83CA-8471DB60024E}" presName="cycle" presStyleCnt="0">
        <dgm:presLayoutVars>
          <dgm:chMax val="1"/>
          <dgm:dir/>
          <dgm:animLvl val="ctr"/>
          <dgm:resizeHandles val="exact"/>
        </dgm:presLayoutVars>
      </dgm:prSet>
      <dgm:spPr/>
      <dgm:t>
        <a:bodyPr/>
        <a:lstStyle/>
        <a:p>
          <a:endParaRPr lang="nl-NL"/>
        </a:p>
      </dgm:t>
    </dgm:pt>
    <dgm:pt modelId="{E250858E-6892-4C16-BA88-1705360DC468}" type="pres">
      <dgm:prSet presAssocID="{42F481C4-569E-4460-A356-A51890B222DA}" presName="centerShape" presStyleLbl="node0" presStyleIdx="0" presStyleCnt="1"/>
      <dgm:spPr/>
      <dgm:t>
        <a:bodyPr/>
        <a:lstStyle/>
        <a:p>
          <a:endParaRPr lang="nl-NL"/>
        </a:p>
      </dgm:t>
    </dgm:pt>
    <dgm:pt modelId="{93EE38B2-3782-4512-B031-7A9BED2D26FA}" type="pres">
      <dgm:prSet presAssocID="{EAA3AF82-3607-4675-8CDB-4FC6BC224F47}" presName="Name9" presStyleLbl="parChTrans1D2" presStyleIdx="0" presStyleCnt="4"/>
      <dgm:spPr/>
      <dgm:t>
        <a:bodyPr/>
        <a:lstStyle/>
        <a:p>
          <a:endParaRPr lang="nl-NL"/>
        </a:p>
      </dgm:t>
    </dgm:pt>
    <dgm:pt modelId="{5818B09E-A232-421E-9C9E-00F4E854746F}" type="pres">
      <dgm:prSet presAssocID="{EAA3AF82-3607-4675-8CDB-4FC6BC224F47}" presName="connTx" presStyleLbl="parChTrans1D2" presStyleIdx="0" presStyleCnt="4"/>
      <dgm:spPr/>
      <dgm:t>
        <a:bodyPr/>
        <a:lstStyle/>
        <a:p>
          <a:endParaRPr lang="nl-NL"/>
        </a:p>
      </dgm:t>
    </dgm:pt>
    <dgm:pt modelId="{FB785CAB-54AE-4779-9443-0CD77C5929E0}" type="pres">
      <dgm:prSet presAssocID="{19BF2AE1-7ED2-4AF2-8EE7-DC9425715600}" presName="node" presStyleLbl="node1" presStyleIdx="0" presStyleCnt="4">
        <dgm:presLayoutVars>
          <dgm:bulletEnabled val="1"/>
        </dgm:presLayoutVars>
      </dgm:prSet>
      <dgm:spPr/>
      <dgm:t>
        <a:bodyPr/>
        <a:lstStyle/>
        <a:p>
          <a:endParaRPr lang="nl-NL"/>
        </a:p>
      </dgm:t>
    </dgm:pt>
    <dgm:pt modelId="{E7AC98C6-3EE4-4FB9-A60C-5A09089E6B81}" type="pres">
      <dgm:prSet presAssocID="{C93EFC50-8E4B-4BF8-8C65-C7123ADE098C}" presName="Name9" presStyleLbl="parChTrans1D2" presStyleIdx="1" presStyleCnt="4"/>
      <dgm:spPr/>
      <dgm:t>
        <a:bodyPr/>
        <a:lstStyle/>
        <a:p>
          <a:endParaRPr lang="nl-NL"/>
        </a:p>
      </dgm:t>
    </dgm:pt>
    <dgm:pt modelId="{6A9E3925-8948-4A6C-B3D6-B68043F7FF75}" type="pres">
      <dgm:prSet presAssocID="{C93EFC50-8E4B-4BF8-8C65-C7123ADE098C}" presName="connTx" presStyleLbl="parChTrans1D2" presStyleIdx="1" presStyleCnt="4"/>
      <dgm:spPr/>
      <dgm:t>
        <a:bodyPr/>
        <a:lstStyle/>
        <a:p>
          <a:endParaRPr lang="nl-NL"/>
        </a:p>
      </dgm:t>
    </dgm:pt>
    <dgm:pt modelId="{3FDF9005-0AA0-45AD-8B1C-EA1BC9F3A429}" type="pres">
      <dgm:prSet presAssocID="{0B1CC0FA-E757-44C6-90F3-8159758F6625}" presName="node" presStyleLbl="node1" presStyleIdx="1" presStyleCnt="4" custRadScaleRad="100149" custRadScaleInc="1912">
        <dgm:presLayoutVars>
          <dgm:bulletEnabled val="1"/>
        </dgm:presLayoutVars>
      </dgm:prSet>
      <dgm:spPr/>
      <dgm:t>
        <a:bodyPr/>
        <a:lstStyle/>
        <a:p>
          <a:endParaRPr lang="nl-NL"/>
        </a:p>
      </dgm:t>
    </dgm:pt>
    <dgm:pt modelId="{F906CC91-E5F9-456C-B7C5-F1D9B58DD200}" type="pres">
      <dgm:prSet presAssocID="{88D4AEA1-B39A-4540-9A35-9B9206A54727}" presName="Name9" presStyleLbl="parChTrans1D2" presStyleIdx="2" presStyleCnt="4"/>
      <dgm:spPr/>
      <dgm:t>
        <a:bodyPr/>
        <a:lstStyle/>
        <a:p>
          <a:endParaRPr lang="nl-NL"/>
        </a:p>
      </dgm:t>
    </dgm:pt>
    <dgm:pt modelId="{4992F99E-C2D8-47B3-9722-D95081FD9BAC}" type="pres">
      <dgm:prSet presAssocID="{88D4AEA1-B39A-4540-9A35-9B9206A54727}" presName="connTx" presStyleLbl="parChTrans1D2" presStyleIdx="2" presStyleCnt="4"/>
      <dgm:spPr/>
      <dgm:t>
        <a:bodyPr/>
        <a:lstStyle/>
        <a:p>
          <a:endParaRPr lang="nl-NL"/>
        </a:p>
      </dgm:t>
    </dgm:pt>
    <dgm:pt modelId="{0983DB3A-BEDA-4B5B-8555-07B2FA4BBCAA}" type="pres">
      <dgm:prSet presAssocID="{6443BFAB-CDE1-455E-99E9-DC1C2BA99B65}" presName="node" presStyleLbl="node1" presStyleIdx="2" presStyleCnt="4">
        <dgm:presLayoutVars>
          <dgm:bulletEnabled val="1"/>
        </dgm:presLayoutVars>
      </dgm:prSet>
      <dgm:spPr/>
      <dgm:t>
        <a:bodyPr/>
        <a:lstStyle/>
        <a:p>
          <a:endParaRPr lang="nl-NL"/>
        </a:p>
      </dgm:t>
    </dgm:pt>
    <dgm:pt modelId="{91E9ABD6-2762-4217-9C0C-71DA57E8BA1C}" type="pres">
      <dgm:prSet presAssocID="{5ED9BFBE-1424-4AD1-A30F-E610FA9AF949}" presName="Name9" presStyleLbl="parChTrans1D2" presStyleIdx="3" presStyleCnt="4"/>
      <dgm:spPr/>
      <dgm:t>
        <a:bodyPr/>
        <a:lstStyle/>
        <a:p>
          <a:endParaRPr lang="nl-NL"/>
        </a:p>
      </dgm:t>
    </dgm:pt>
    <dgm:pt modelId="{121D9C70-EE85-4F17-8815-631A4FBBBBBD}" type="pres">
      <dgm:prSet presAssocID="{5ED9BFBE-1424-4AD1-A30F-E610FA9AF949}" presName="connTx" presStyleLbl="parChTrans1D2" presStyleIdx="3" presStyleCnt="4"/>
      <dgm:spPr/>
      <dgm:t>
        <a:bodyPr/>
        <a:lstStyle/>
        <a:p>
          <a:endParaRPr lang="nl-NL"/>
        </a:p>
      </dgm:t>
    </dgm:pt>
    <dgm:pt modelId="{D6C0C04A-E324-49CB-8A72-A1C857D019A2}" type="pres">
      <dgm:prSet presAssocID="{86D6E3C5-4794-479C-97AB-6E92DEB71F4E}" presName="node" presStyleLbl="node1" presStyleIdx="3" presStyleCnt="4">
        <dgm:presLayoutVars>
          <dgm:bulletEnabled val="1"/>
        </dgm:presLayoutVars>
      </dgm:prSet>
      <dgm:spPr/>
      <dgm:t>
        <a:bodyPr/>
        <a:lstStyle/>
        <a:p>
          <a:endParaRPr lang="nl-NL"/>
        </a:p>
      </dgm:t>
    </dgm:pt>
  </dgm:ptLst>
  <dgm:cxnLst>
    <dgm:cxn modelId="{1E9C5B1B-4341-46CE-ADD1-4B2B29AE4622}" type="presOf" srcId="{88D4AEA1-B39A-4540-9A35-9B9206A54727}" destId="{4992F99E-C2D8-47B3-9722-D95081FD9BAC}" srcOrd="1" destOrd="0" presId="urn:microsoft.com/office/officeart/2005/8/layout/radial1"/>
    <dgm:cxn modelId="{F99BD0FB-EA11-498D-A6D7-0C494B5FB4D9}" type="presOf" srcId="{42F481C4-569E-4460-A356-A51890B222DA}" destId="{E250858E-6892-4C16-BA88-1705360DC468}" srcOrd="0" destOrd="0" presId="urn:microsoft.com/office/officeart/2005/8/layout/radial1"/>
    <dgm:cxn modelId="{51919099-F44D-4D12-B3A3-AE603B266E64}" srcId="{42F481C4-569E-4460-A356-A51890B222DA}" destId="{86D6E3C5-4794-479C-97AB-6E92DEB71F4E}" srcOrd="3" destOrd="0" parTransId="{5ED9BFBE-1424-4AD1-A30F-E610FA9AF949}" sibTransId="{B9BC2D34-0632-4294-AE5F-B8F0E940BDC4}"/>
    <dgm:cxn modelId="{388BDAA9-F991-4023-AB90-D9FA6F124A7D}" type="presOf" srcId="{6443BFAB-CDE1-455E-99E9-DC1C2BA99B65}" destId="{0983DB3A-BEDA-4B5B-8555-07B2FA4BBCAA}" srcOrd="0" destOrd="0" presId="urn:microsoft.com/office/officeart/2005/8/layout/radial1"/>
    <dgm:cxn modelId="{7255516E-74E9-4741-9616-F06FCEB89362}" type="presOf" srcId="{5ED9BFBE-1424-4AD1-A30F-E610FA9AF949}" destId="{91E9ABD6-2762-4217-9C0C-71DA57E8BA1C}" srcOrd="0" destOrd="0" presId="urn:microsoft.com/office/officeart/2005/8/layout/radial1"/>
    <dgm:cxn modelId="{5254BF21-F4B5-45C2-8CD2-15377502C5A8}" srcId="{42F481C4-569E-4460-A356-A51890B222DA}" destId="{0B1CC0FA-E757-44C6-90F3-8159758F6625}" srcOrd="1" destOrd="0" parTransId="{C93EFC50-8E4B-4BF8-8C65-C7123ADE098C}" sibTransId="{EF1CA919-562B-4C79-9132-3E621F26E851}"/>
    <dgm:cxn modelId="{AA010FF1-3B51-4225-93ED-01FB489EA0D3}" type="presOf" srcId="{88D4AEA1-B39A-4540-9A35-9B9206A54727}" destId="{F906CC91-E5F9-456C-B7C5-F1D9B58DD200}" srcOrd="0" destOrd="0" presId="urn:microsoft.com/office/officeart/2005/8/layout/radial1"/>
    <dgm:cxn modelId="{18242BC0-87CC-43B3-8A11-4D9915147D79}" type="presOf" srcId="{0266A714-2B62-4503-83CA-8471DB60024E}" destId="{5A09C6E8-5B84-417B-83B4-77842D2475E6}" srcOrd="0" destOrd="0" presId="urn:microsoft.com/office/officeart/2005/8/layout/radial1"/>
    <dgm:cxn modelId="{E831D6FB-D819-4303-B0A3-EF070BB00CFC}" srcId="{0266A714-2B62-4503-83CA-8471DB60024E}" destId="{42F481C4-569E-4460-A356-A51890B222DA}" srcOrd="0" destOrd="0" parTransId="{870E5B54-ADF4-4C56-BEDB-22F0D50BDC89}" sibTransId="{BFB326DB-C9D5-46D2-94B5-CBA29A705741}"/>
    <dgm:cxn modelId="{46C5D4C9-4F66-42CF-9CD9-62923616664C}" srcId="{42F481C4-569E-4460-A356-A51890B222DA}" destId="{19BF2AE1-7ED2-4AF2-8EE7-DC9425715600}" srcOrd="0" destOrd="0" parTransId="{EAA3AF82-3607-4675-8CDB-4FC6BC224F47}" sibTransId="{06C397A2-DB92-47BA-9CDA-D10C70B66950}"/>
    <dgm:cxn modelId="{94253CC6-4DF3-4608-A0D6-C1365D92084B}" srcId="{42F481C4-569E-4460-A356-A51890B222DA}" destId="{6443BFAB-CDE1-455E-99E9-DC1C2BA99B65}" srcOrd="2" destOrd="0" parTransId="{88D4AEA1-B39A-4540-9A35-9B9206A54727}" sibTransId="{43C1F319-7F7F-4EAB-95F0-BCCBDDD86964}"/>
    <dgm:cxn modelId="{BC9B95C4-4393-4777-BEBE-BE7F5BDB497C}" type="presOf" srcId="{19BF2AE1-7ED2-4AF2-8EE7-DC9425715600}" destId="{FB785CAB-54AE-4779-9443-0CD77C5929E0}" srcOrd="0" destOrd="0" presId="urn:microsoft.com/office/officeart/2005/8/layout/radial1"/>
    <dgm:cxn modelId="{41473D06-518F-4615-ADC3-68136C8222EE}" type="presOf" srcId="{86D6E3C5-4794-479C-97AB-6E92DEB71F4E}" destId="{D6C0C04A-E324-49CB-8A72-A1C857D019A2}" srcOrd="0" destOrd="0" presId="urn:microsoft.com/office/officeart/2005/8/layout/radial1"/>
    <dgm:cxn modelId="{312282C9-E13C-4FA9-B365-C5E5FE386F6C}" type="presOf" srcId="{5ED9BFBE-1424-4AD1-A30F-E610FA9AF949}" destId="{121D9C70-EE85-4F17-8815-631A4FBBBBBD}" srcOrd="1" destOrd="0" presId="urn:microsoft.com/office/officeart/2005/8/layout/radial1"/>
    <dgm:cxn modelId="{1F2E0371-FC10-4BC4-A531-E2C6389B953F}" type="presOf" srcId="{C93EFC50-8E4B-4BF8-8C65-C7123ADE098C}" destId="{E7AC98C6-3EE4-4FB9-A60C-5A09089E6B81}" srcOrd="0" destOrd="0" presId="urn:microsoft.com/office/officeart/2005/8/layout/radial1"/>
    <dgm:cxn modelId="{F0AB2B42-2E77-4FA5-A750-8529380AA245}" type="presOf" srcId="{C93EFC50-8E4B-4BF8-8C65-C7123ADE098C}" destId="{6A9E3925-8948-4A6C-B3D6-B68043F7FF75}" srcOrd="1" destOrd="0" presId="urn:microsoft.com/office/officeart/2005/8/layout/radial1"/>
    <dgm:cxn modelId="{2063D0FC-24A4-48A9-A2A5-8E48295BB8F4}" type="presOf" srcId="{0B1CC0FA-E757-44C6-90F3-8159758F6625}" destId="{3FDF9005-0AA0-45AD-8B1C-EA1BC9F3A429}" srcOrd="0" destOrd="0" presId="urn:microsoft.com/office/officeart/2005/8/layout/radial1"/>
    <dgm:cxn modelId="{C422CB27-FE2C-4933-BB7C-13C76EE319C0}" type="presOf" srcId="{EAA3AF82-3607-4675-8CDB-4FC6BC224F47}" destId="{5818B09E-A232-421E-9C9E-00F4E854746F}" srcOrd="1" destOrd="0" presId="urn:microsoft.com/office/officeart/2005/8/layout/radial1"/>
    <dgm:cxn modelId="{C2932238-B3DB-49F5-9C2D-603DE1179C8D}" type="presOf" srcId="{EAA3AF82-3607-4675-8CDB-4FC6BC224F47}" destId="{93EE38B2-3782-4512-B031-7A9BED2D26FA}" srcOrd="0" destOrd="0" presId="urn:microsoft.com/office/officeart/2005/8/layout/radial1"/>
    <dgm:cxn modelId="{B8B2255D-16F4-4330-929C-454C80DE79DB}" type="presParOf" srcId="{5A09C6E8-5B84-417B-83B4-77842D2475E6}" destId="{E250858E-6892-4C16-BA88-1705360DC468}" srcOrd="0" destOrd="0" presId="urn:microsoft.com/office/officeart/2005/8/layout/radial1"/>
    <dgm:cxn modelId="{D425A288-12DD-485D-8FE8-C3231F840F01}" type="presParOf" srcId="{5A09C6E8-5B84-417B-83B4-77842D2475E6}" destId="{93EE38B2-3782-4512-B031-7A9BED2D26FA}" srcOrd="1" destOrd="0" presId="urn:microsoft.com/office/officeart/2005/8/layout/radial1"/>
    <dgm:cxn modelId="{EE7BF48B-B2FC-4704-99C3-1056AE319E48}" type="presParOf" srcId="{93EE38B2-3782-4512-B031-7A9BED2D26FA}" destId="{5818B09E-A232-421E-9C9E-00F4E854746F}" srcOrd="0" destOrd="0" presId="urn:microsoft.com/office/officeart/2005/8/layout/radial1"/>
    <dgm:cxn modelId="{8AE45162-5BD3-4424-8FFE-F66EDE10D98E}" type="presParOf" srcId="{5A09C6E8-5B84-417B-83B4-77842D2475E6}" destId="{FB785CAB-54AE-4779-9443-0CD77C5929E0}" srcOrd="2" destOrd="0" presId="urn:microsoft.com/office/officeart/2005/8/layout/radial1"/>
    <dgm:cxn modelId="{FE87865B-9B72-473F-9B57-E716CC671F4A}" type="presParOf" srcId="{5A09C6E8-5B84-417B-83B4-77842D2475E6}" destId="{E7AC98C6-3EE4-4FB9-A60C-5A09089E6B81}" srcOrd="3" destOrd="0" presId="urn:microsoft.com/office/officeart/2005/8/layout/radial1"/>
    <dgm:cxn modelId="{463CF885-B40E-4497-9EB7-360060C8F73B}" type="presParOf" srcId="{E7AC98C6-3EE4-4FB9-A60C-5A09089E6B81}" destId="{6A9E3925-8948-4A6C-B3D6-B68043F7FF75}" srcOrd="0" destOrd="0" presId="urn:microsoft.com/office/officeart/2005/8/layout/radial1"/>
    <dgm:cxn modelId="{4DDAF40C-253D-4100-A4AE-0AC7515A9B92}" type="presParOf" srcId="{5A09C6E8-5B84-417B-83B4-77842D2475E6}" destId="{3FDF9005-0AA0-45AD-8B1C-EA1BC9F3A429}" srcOrd="4" destOrd="0" presId="urn:microsoft.com/office/officeart/2005/8/layout/radial1"/>
    <dgm:cxn modelId="{808E52F2-6F5D-4C82-A768-99B31A9FAB6C}" type="presParOf" srcId="{5A09C6E8-5B84-417B-83B4-77842D2475E6}" destId="{F906CC91-E5F9-456C-B7C5-F1D9B58DD200}" srcOrd="5" destOrd="0" presId="urn:microsoft.com/office/officeart/2005/8/layout/radial1"/>
    <dgm:cxn modelId="{5F8FB2E1-937C-4A83-B105-2BDA8F7B3757}" type="presParOf" srcId="{F906CC91-E5F9-456C-B7C5-F1D9B58DD200}" destId="{4992F99E-C2D8-47B3-9722-D95081FD9BAC}" srcOrd="0" destOrd="0" presId="urn:microsoft.com/office/officeart/2005/8/layout/radial1"/>
    <dgm:cxn modelId="{8724ECFA-BF88-4B0F-A594-0FA826ABEAA6}" type="presParOf" srcId="{5A09C6E8-5B84-417B-83B4-77842D2475E6}" destId="{0983DB3A-BEDA-4B5B-8555-07B2FA4BBCAA}" srcOrd="6" destOrd="0" presId="urn:microsoft.com/office/officeart/2005/8/layout/radial1"/>
    <dgm:cxn modelId="{27C4CE7F-46F0-4B98-847D-BC94F34C3339}" type="presParOf" srcId="{5A09C6E8-5B84-417B-83B4-77842D2475E6}" destId="{91E9ABD6-2762-4217-9C0C-71DA57E8BA1C}" srcOrd="7" destOrd="0" presId="urn:microsoft.com/office/officeart/2005/8/layout/radial1"/>
    <dgm:cxn modelId="{7E3C8A92-F828-4AFD-906C-047BF8003D12}" type="presParOf" srcId="{91E9ABD6-2762-4217-9C0C-71DA57E8BA1C}" destId="{121D9C70-EE85-4F17-8815-631A4FBBBBBD}" srcOrd="0" destOrd="0" presId="urn:microsoft.com/office/officeart/2005/8/layout/radial1"/>
    <dgm:cxn modelId="{CD6C65D8-18CD-4EBA-822C-29CD9AA3F4FF}" type="presParOf" srcId="{5A09C6E8-5B84-417B-83B4-77842D2475E6}" destId="{D6C0C04A-E324-49CB-8A72-A1C857D019A2}"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0A39FB-DC4A-431C-930F-A9684DE461A2}">
      <dsp:nvSpPr>
        <dsp:cNvPr id="0" name=""/>
        <dsp:cNvSpPr/>
      </dsp:nvSpPr>
      <dsp:spPr>
        <a:xfrm>
          <a:off x="3101671" y="1598186"/>
          <a:ext cx="1226157" cy="122615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nl-NL" sz="1000" kern="1200"/>
            <a:t>aandoening / disability</a:t>
          </a:r>
        </a:p>
      </dsp:txBody>
      <dsp:txXfrm>
        <a:off x="3101671" y="1598186"/>
        <a:ext cx="1226157" cy="1226157"/>
      </dsp:txXfrm>
    </dsp:sp>
    <dsp:sp modelId="{AB8C0C0E-BDFE-421D-9677-3E57B200B801}">
      <dsp:nvSpPr>
        <dsp:cNvPr id="0" name=""/>
        <dsp:cNvSpPr/>
      </dsp:nvSpPr>
      <dsp:spPr>
        <a:xfrm rot="16200000">
          <a:off x="3529968" y="1398551"/>
          <a:ext cx="369563" cy="29707"/>
        </a:xfrm>
        <a:custGeom>
          <a:avLst/>
          <a:gdLst/>
          <a:ahLst/>
          <a:cxnLst/>
          <a:rect l="0" t="0" r="0" b="0"/>
          <a:pathLst>
            <a:path>
              <a:moveTo>
                <a:pt x="0" y="14853"/>
              </a:moveTo>
              <a:lnTo>
                <a:pt x="369563" y="148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6200000">
        <a:off x="3705510" y="1404165"/>
        <a:ext cx="18478" cy="18478"/>
      </dsp:txXfrm>
    </dsp:sp>
    <dsp:sp modelId="{6803EA98-5C45-499A-BFA2-CC17DB61D805}">
      <dsp:nvSpPr>
        <dsp:cNvPr id="0" name=""/>
        <dsp:cNvSpPr/>
      </dsp:nvSpPr>
      <dsp:spPr>
        <a:xfrm>
          <a:off x="3101671" y="2465"/>
          <a:ext cx="1226157" cy="122615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a:t>omgaan met de aandoening</a:t>
          </a:r>
        </a:p>
      </dsp:txBody>
      <dsp:txXfrm>
        <a:off x="3101671" y="2465"/>
        <a:ext cx="1226157" cy="1226157"/>
      </dsp:txXfrm>
    </dsp:sp>
    <dsp:sp modelId="{FA320A2B-0812-4590-8463-7DEFEE14D58F}">
      <dsp:nvSpPr>
        <dsp:cNvPr id="0" name=""/>
        <dsp:cNvSpPr/>
      </dsp:nvSpPr>
      <dsp:spPr>
        <a:xfrm>
          <a:off x="4327828" y="2196411"/>
          <a:ext cx="369563" cy="29707"/>
        </a:xfrm>
        <a:custGeom>
          <a:avLst/>
          <a:gdLst/>
          <a:ahLst/>
          <a:cxnLst/>
          <a:rect l="0" t="0" r="0" b="0"/>
          <a:pathLst>
            <a:path>
              <a:moveTo>
                <a:pt x="0" y="14853"/>
              </a:moveTo>
              <a:lnTo>
                <a:pt x="369563" y="148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4503371" y="2202026"/>
        <a:ext cx="18478" cy="18478"/>
      </dsp:txXfrm>
    </dsp:sp>
    <dsp:sp modelId="{5960AB6C-AAE2-4FEA-B492-C409D1C0A276}">
      <dsp:nvSpPr>
        <dsp:cNvPr id="0" name=""/>
        <dsp:cNvSpPr/>
      </dsp:nvSpPr>
      <dsp:spPr>
        <a:xfrm>
          <a:off x="4697392" y="1598186"/>
          <a:ext cx="1226157" cy="122615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a:t>gevolgen van de aandoening op qol</a:t>
          </a:r>
        </a:p>
      </dsp:txBody>
      <dsp:txXfrm>
        <a:off x="4697392" y="1598186"/>
        <a:ext cx="1226157" cy="1226157"/>
      </dsp:txXfrm>
    </dsp:sp>
    <dsp:sp modelId="{6FAABDC8-6005-4589-9DB5-E76EA451ABCB}">
      <dsp:nvSpPr>
        <dsp:cNvPr id="0" name=""/>
        <dsp:cNvSpPr/>
      </dsp:nvSpPr>
      <dsp:spPr>
        <a:xfrm rot="5400000">
          <a:off x="3529968" y="2994272"/>
          <a:ext cx="369563" cy="29707"/>
        </a:xfrm>
        <a:custGeom>
          <a:avLst/>
          <a:gdLst/>
          <a:ahLst/>
          <a:cxnLst/>
          <a:rect l="0" t="0" r="0" b="0"/>
          <a:pathLst>
            <a:path>
              <a:moveTo>
                <a:pt x="0" y="14853"/>
              </a:moveTo>
              <a:lnTo>
                <a:pt x="369563" y="148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5400000">
        <a:off x="3705510" y="2999886"/>
        <a:ext cx="18478" cy="18478"/>
      </dsp:txXfrm>
    </dsp:sp>
    <dsp:sp modelId="{271C7268-7928-429C-9D72-938937E489D3}">
      <dsp:nvSpPr>
        <dsp:cNvPr id="0" name=""/>
        <dsp:cNvSpPr/>
      </dsp:nvSpPr>
      <dsp:spPr>
        <a:xfrm>
          <a:off x="3101671" y="3193907"/>
          <a:ext cx="1226157" cy="122615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a:t>levenswijsheid verkregen door het hebben van de aandoening</a:t>
          </a:r>
        </a:p>
      </dsp:txBody>
      <dsp:txXfrm>
        <a:off x="3101671" y="3193907"/>
        <a:ext cx="1226157" cy="1226157"/>
      </dsp:txXfrm>
    </dsp:sp>
    <dsp:sp modelId="{7A1B9DAB-B005-4B84-B101-EB98303EC22F}">
      <dsp:nvSpPr>
        <dsp:cNvPr id="0" name=""/>
        <dsp:cNvSpPr/>
      </dsp:nvSpPr>
      <dsp:spPr>
        <a:xfrm rot="10800000">
          <a:off x="2732107" y="2196411"/>
          <a:ext cx="369563" cy="29707"/>
        </a:xfrm>
        <a:custGeom>
          <a:avLst/>
          <a:gdLst/>
          <a:ahLst/>
          <a:cxnLst/>
          <a:rect l="0" t="0" r="0" b="0"/>
          <a:pathLst>
            <a:path>
              <a:moveTo>
                <a:pt x="0" y="14853"/>
              </a:moveTo>
              <a:lnTo>
                <a:pt x="369563" y="148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2907650" y="2202026"/>
        <a:ext cx="18478" cy="18478"/>
      </dsp:txXfrm>
    </dsp:sp>
    <dsp:sp modelId="{1C1ABA7C-BA40-4F1A-B971-C83120720230}">
      <dsp:nvSpPr>
        <dsp:cNvPr id="0" name=""/>
        <dsp:cNvSpPr/>
      </dsp:nvSpPr>
      <dsp:spPr>
        <a:xfrm>
          <a:off x="1505950" y="1598186"/>
          <a:ext cx="1226157" cy="122615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a:t>symptomen, verloop, belemmeringen</a:t>
          </a:r>
        </a:p>
      </dsp:txBody>
      <dsp:txXfrm>
        <a:off x="1505950" y="1598186"/>
        <a:ext cx="1226157" cy="122615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0A39FB-DC4A-431C-930F-A9684DE461A2}">
      <dsp:nvSpPr>
        <dsp:cNvPr id="0" name=""/>
        <dsp:cNvSpPr/>
      </dsp:nvSpPr>
      <dsp:spPr>
        <a:xfrm>
          <a:off x="3710180" y="1752853"/>
          <a:ext cx="1020254" cy="102025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nl-NL" sz="1500" kern="1200"/>
            <a:t>het subject</a:t>
          </a:r>
        </a:p>
      </dsp:txBody>
      <dsp:txXfrm>
        <a:off x="3710180" y="1752853"/>
        <a:ext cx="1020254" cy="1020254"/>
      </dsp:txXfrm>
    </dsp:sp>
    <dsp:sp modelId="{AB8C0C0E-BDFE-421D-9677-3E57B200B801}">
      <dsp:nvSpPr>
        <dsp:cNvPr id="0" name=""/>
        <dsp:cNvSpPr/>
      </dsp:nvSpPr>
      <dsp:spPr>
        <a:xfrm rot="16200000">
          <a:off x="3862742" y="1384410"/>
          <a:ext cx="715130" cy="21757"/>
        </a:xfrm>
        <a:custGeom>
          <a:avLst/>
          <a:gdLst/>
          <a:ahLst/>
          <a:cxnLst/>
          <a:rect l="0" t="0" r="0" b="0"/>
          <a:pathLst>
            <a:path>
              <a:moveTo>
                <a:pt x="0" y="10878"/>
              </a:moveTo>
              <a:lnTo>
                <a:pt x="715130" y="1087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6200000">
        <a:off x="4202429" y="1377410"/>
        <a:ext cx="35756" cy="35756"/>
      </dsp:txXfrm>
    </dsp:sp>
    <dsp:sp modelId="{6803EA98-5C45-499A-BFA2-CC17DB61D805}">
      <dsp:nvSpPr>
        <dsp:cNvPr id="0" name=""/>
        <dsp:cNvSpPr/>
      </dsp:nvSpPr>
      <dsp:spPr>
        <a:xfrm>
          <a:off x="3710180" y="17469"/>
          <a:ext cx="1020254" cy="102025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nl-NL" sz="1000" kern="1200"/>
            <a:t>ervaringen met aandoeningen</a:t>
          </a:r>
        </a:p>
      </dsp:txBody>
      <dsp:txXfrm>
        <a:off x="3710180" y="17469"/>
        <a:ext cx="1020254" cy="1020254"/>
      </dsp:txXfrm>
    </dsp:sp>
    <dsp:sp modelId="{01382F53-7484-4536-B2D4-61C67D26EFFA}">
      <dsp:nvSpPr>
        <dsp:cNvPr id="0" name=""/>
        <dsp:cNvSpPr/>
      </dsp:nvSpPr>
      <dsp:spPr>
        <a:xfrm rot="18900000">
          <a:off x="4476293" y="1638551"/>
          <a:ext cx="715130" cy="21757"/>
        </a:xfrm>
        <a:custGeom>
          <a:avLst/>
          <a:gdLst/>
          <a:ahLst/>
          <a:cxnLst/>
          <a:rect l="0" t="0" r="0" b="0"/>
          <a:pathLst>
            <a:path>
              <a:moveTo>
                <a:pt x="0" y="10878"/>
              </a:moveTo>
              <a:lnTo>
                <a:pt x="715130" y="1087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8900000">
        <a:off x="4815980" y="1631551"/>
        <a:ext cx="35756" cy="35756"/>
      </dsp:txXfrm>
    </dsp:sp>
    <dsp:sp modelId="{A172F8EB-66B8-4075-A287-FC53D6E1FAB8}">
      <dsp:nvSpPr>
        <dsp:cNvPr id="0" name=""/>
        <dsp:cNvSpPr/>
      </dsp:nvSpPr>
      <dsp:spPr>
        <a:xfrm>
          <a:off x="4937282" y="525751"/>
          <a:ext cx="1020254" cy="102025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nl-NL" sz="1000" kern="1200"/>
            <a:t>andere ervaringen</a:t>
          </a:r>
        </a:p>
      </dsp:txBody>
      <dsp:txXfrm>
        <a:off x="4937282" y="525751"/>
        <a:ext cx="1020254" cy="1020254"/>
      </dsp:txXfrm>
    </dsp:sp>
    <dsp:sp modelId="{5894FE72-5428-4BE5-B74C-C13729621CAC}">
      <dsp:nvSpPr>
        <dsp:cNvPr id="0" name=""/>
        <dsp:cNvSpPr/>
      </dsp:nvSpPr>
      <dsp:spPr>
        <a:xfrm>
          <a:off x="4730434" y="2252102"/>
          <a:ext cx="715130" cy="21757"/>
        </a:xfrm>
        <a:custGeom>
          <a:avLst/>
          <a:gdLst/>
          <a:ahLst/>
          <a:cxnLst/>
          <a:rect l="0" t="0" r="0" b="0"/>
          <a:pathLst>
            <a:path>
              <a:moveTo>
                <a:pt x="0" y="10878"/>
              </a:moveTo>
              <a:lnTo>
                <a:pt x="715130" y="1087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5070121" y="2245102"/>
        <a:ext cx="35756" cy="35756"/>
      </dsp:txXfrm>
    </dsp:sp>
    <dsp:sp modelId="{E7C5AE33-1C00-42ED-8FF6-1936CDCDD2D0}">
      <dsp:nvSpPr>
        <dsp:cNvPr id="0" name=""/>
        <dsp:cNvSpPr/>
      </dsp:nvSpPr>
      <dsp:spPr>
        <a:xfrm>
          <a:off x="5445564" y="1752853"/>
          <a:ext cx="1020254" cy="102025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nl-NL" sz="1000" kern="1200"/>
            <a:t>maatschappelijke omstandigheden</a:t>
          </a:r>
        </a:p>
      </dsp:txBody>
      <dsp:txXfrm>
        <a:off x="5445564" y="1752853"/>
        <a:ext cx="1020254" cy="1020254"/>
      </dsp:txXfrm>
    </dsp:sp>
    <dsp:sp modelId="{12AC20E4-685E-435C-B4A1-36DAF811706A}">
      <dsp:nvSpPr>
        <dsp:cNvPr id="0" name=""/>
        <dsp:cNvSpPr/>
      </dsp:nvSpPr>
      <dsp:spPr>
        <a:xfrm rot="2700000">
          <a:off x="4476293" y="2865653"/>
          <a:ext cx="715130" cy="21757"/>
        </a:xfrm>
        <a:custGeom>
          <a:avLst/>
          <a:gdLst/>
          <a:ahLst/>
          <a:cxnLst/>
          <a:rect l="0" t="0" r="0" b="0"/>
          <a:pathLst>
            <a:path>
              <a:moveTo>
                <a:pt x="0" y="10878"/>
              </a:moveTo>
              <a:lnTo>
                <a:pt x="715130" y="1087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2700000">
        <a:off x="4815980" y="2858653"/>
        <a:ext cx="35756" cy="35756"/>
      </dsp:txXfrm>
    </dsp:sp>
    <dsp:sp modelId="{1BFB0B13-DE1E-40BB-878E-1448FDE251AC}">
      <dsp:nvSpPr>
        <dsp:cNvPr id="0" name=""/>
        <dsp:cNvSpPr/>
      </dsp:nvSpPr>
      <dsp:spPr>
        <a:xfrm>
          <a:off x="4937282" y="2979955"/>
          <a:ext cx="1020254" cy="102025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nl-NL" sz="1000" kern="1200"/>
            <a:t>karaktereigenschappen / persoonlijkheid</a:t>
          </a:r>
        </a:p>
      </dsp:txBody>
      <dsp:txXfrm>
        <a:off x="4937282" y="2979955"/>
        <a:ext cx="1020254" cy="1020254"/>
      </dsp:txXfrm>
    </dsp:sp>
    <dsp:sp modelId="{D1F3D8E4-0E28-4077-B90A-28B2D057465C}">
      <dsp:nvSpPr>
        <dsp:cNvPr id="0" name=""/>
        <dsp:cNvSpPr/>
      </dsp:nvSpPr>
      <dsp:spPr>
        <a:xfrm rot="5400000">
          <a:off x="3862742" y="3119794"/>
          <a:ext cx="715130" cy="21757"/>
        </a:xfrm>
        <a:custGeom>
          <a:avLst/>
          <a:gdLst/>
          <a:ahLst/>
          <a:cxnLst/>
          <a:rect l="0" t="0" r="0" b="0"/>
          <a:pathLst>
            <a:path>
              <a:moveTo>
                <a:pt x="0" y="10878"/>
              </a:moveTo>
              <a:lnTo>
                <a:pt x="715130" y="1087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5400000">
        <a:off x="4202429" y="3112794"/>
        <a:ext cx="35756" cy="35756"/>
      </dsp:txXfrm>
    </dsp:sp>
    <dsp:sp modelId="{62D1AB2E-19C6-465E-B5F2-91C7B26F2DA3}">
      <dsp:nvSpPr>
        <dsp:cNvPr id="0" name=""/>
        <dsp:cNvSpPr/>
      </dsp:nvSpPr>
      <dsp:spPr>
        <a:xfrm>
          <a:off x="3710180" y="3488238"/>
          <a:ext cx="1020254" cy="102025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nl-NL" sz="1000" kern="1200"/>
            <a:t>identiteit &amp; zingeving</a:t>
          </a:r>
        </a:p>
      </dsp:txBody>
      <dsp:txXfrm>
        <a:off x="3710180" y="3488238"/>
        <a:ext cx="1020254" cy="1020254"/>
      </dsp:txXfrm>
    </dsp:sp>
    <dsp:sp modelId="{F15BCC50-CA3D-4186-B1D6-6655E2875D38}">
      <dsp:nvSpPr>
        <dsp:cNvPr id="0" name=""/>
        <dsp:cNvSpPr/>
      </dsp:nvSpPr>
      <dsp:spPr>
        <a:xfrm rot="8100000">
          <a:off x="3249191" y="2865653"/>
          <a:ext cx="715130" cy="21757"/>
        </a:xfrm>
        <a:custGeom>
          <a:avLst/>
          <a:gdLst/>
          <a:ahLst/>
          <a:cxnLst/>
          <a:rect l="0" t="0" r="0" b="0"/>
          <a:pathLst>
            <a:path>
              <a:moveTo>
                <a:pt x="0" y="10878"/>
              </a:moveTo>
              <a:lnTo>
                <a:pt x="715130" y="1087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8100000">
        <a:off x="3588878" y="2858653"/>
        <a:ext cx="35756" cy="35756"/>
      </dsp:txXfrm>
    </dsp:sp>
    <dsp:sp modelId="{B93E3FAD-E5F8-408A-BCE8-B54ECC9BE617}">
      <dsp:nvSpPr>
        <dsp:cNvPr id="0" name=""/>
        <dsp:cNvSpPr/>
      </dsp:nvSpPr>
      <dsp:spPr>
        <a:xfrm>
          <a:off x="2483078" y="2979955"/>
          <a:ext cx="1020254" cy="102025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nl-NL" sz="1000" kern="1200"/>
            <a:t>intuitie en emotie</a:t>
          </a:r>
        </a:p>
      </dsp:txBody>
      <dsp:txXfrm>
        <a:off x="2483078" y="2979955"/>
        <a:ext cx="1020254" cy="1020254"/>
      </dsp:txXfrm>
    </dsp:sp>
    <dsp:sp modelId="{C2863188-F123-4C0A-A8C4-F6ADDA70CF0E}">
      <dsp:nvSpPr>
        <dsp:cNvPr id="0" name=""/>
        <dsp:cNvSpPr/>
      </dsp:nvSpPr>
      <dsp:spPr>
        <a:xfrm rot="10800000">
          <a:off x="2995050" y="2252102"/>
          <a:ext cx="715130" cy="21757"/>
        </a:xfrm>
        <a:custGeom>
          <a:avLst/>
          <a:gdLst/>
          <a:ahLst/>
          <a:cxnLst/>
          <a:rect l="0" t="0" r="0" b="0"/>
          <a:pathLst>
            <a:path>
              <a:moveTo>
                <a:pt x="0" y="10878"/>
              </a:moveTo>
              <a:lnTo>
                <a:pt x="715130" y="1087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334737" y="2245102"/>
        <a:ext cx="35756" cy="35756"/>
      </dsp:txXfrm>
    </dsp:sp>
    <dsp:sp modelId="{610228A0-E38B-4AF6-BBDF-F9366A6F5EE1}">
      <dsp:nvSpPr>
        <dsp:cNvPr id="0" name=""/>
        <dsp:cNvSpPr/>
      </dsp:nvSpPr>
      <dsp:spPr>
        <a:xfrm>
          <a:off x="1974795" y="1752853"/>
          <a:ext cx="1020254" cy="102025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nl-NL" sz="1000" kern="1200"/>
            <a:t>vervreemdingservaringen</a:t>
          </a:r>
        </a:p>
      </dsp:txBody>
      <dsp:txXfrm>
        <a:off x="1974795" y="1752853"/>
        <a:ext cx="1020254" cy="1020254"/>
      </dsp:txXfrm>
    </dsp:sp>
    <dsp:sp modelId="{6FAABDC8-6005-4589-9DB5-E76EA451ABCB}">
      <dsp:nvSpPr>
        <dsp:cNvPr id="0" name=""/>
        <dsp:cNvSpPr/>
      </dsp:nvSpPr>
      <dsp:spPr>
        <a:xfrm rot="13576883">
          <a:off x="3315450" y="1647372"/>
          <a:ext cx="653176" cy="21757"/>
        </a:xfrm>
        <a:custGeom>
          <a:avLst/>
          <a:gdLst/>
          <a:ahLst/>
          <a:cxnLst/>
          <a:rect l="0" t="0" r="0" b="0"/>
          <a:pathLst>
            <a:path>
              <a:moveTo>
                <a:pt x="0" y="10878"/>
              </a:moveTo>
              <a:lnTo>
                <a:pt x="653176" y="1087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3576883">
        <a:off x="3625709" y="1641921"/>
        <a:ext cx="32658" cy="32658"/>
      </dsp:txXfrm>
    </dsp:sp>
    <dsp:sp modelId="{271C7268-7928-429C-9D72-938937E489D3}">
      <dsp:nvSpPr>
        <dsp:cNvPr id="0" name=""/>
        <dsp:cNvSpPr/>
      </dsp:nvSpPr>
      <dsp:spPr>
        <a:xfrm>
          <a:off x="2553642" y="543394"/>
          <a:ext cx="1020254" cy="102025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nl-NL" sz="1000" kern="1200"/>
            <a:t>etc.</a:t>
          </a:r>
        </a:p>
      </dsp:txBody>
      <dsp:txXfrm>
        <a:off x="2553642" y="543394"/>
        <a:ext cx="1020254" cy="102025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50858E-6892-4C16-BA88-1705360DC468}">
      <dsp:nvSpPr>
        <dsp:cNvPr id="0" name=""/>
        <dsp:cNvSpPr/>
      </dsp:nvSpPr>
      <dsp:spPr>
        <a:xfrm>
          <a:off x="3558257" y="1451644"/>
          <a:ext cx="1113085" cy="111308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nl-NL" sz="900" kern="1200"/>
            <a:t>verhouding individu-maatschappij (subject-object)</a:t>
          </a:r>
        </a:p>
      </dsp:txBody>
      <dsp:txXfrm>
        <a:off x="3558257" y="1451644"/>
        <a:ext cx="1113085" cy="1113085"/>
      </dsp:txXfrm>
    </dsp:sp>
    <dsp:sp modelId="{93EE38B2-3782-4512-B031-7A9BED2D26FA}">
      <dsp:nvSpPr>
        <dsp:cNvPr id="0" name=""/>
        <dsp:cNvSpPr/>
      </dsp:nvSpPr>
      <dsp:spPr>
        <a:xfrm rot="16200000">
          <a:off x="3947568" y="1272240"/>
          <a:ext cx="334463" cy="24345"/>
        </a:xfrm>
        <a:custGeom>
          <a:avLst/>
          <a:gdLst/>
          <a:ahLst/>
          <a:cxnLst/>
          <a:rect l="0" t="0" r="0" b="0"/>
          <a:pathLst>
            <a:path>
              <a:moveTo>
                <a:pt x="0" y="12172"/>
              </a:moveTo>
              <a:lnTo>
                <a:pt x="334463" y="1217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6200000">
        <a:off x="4106438" y="1276051"/>
        <a:ext cx="16723" cy="16723"/>
      </dsp:txXfrm>
    </dsp:sp>
    <dsp:sp modelId="{FB785CAB-54AE-4779-9443-0CD77C5929E0}">
      <dsp:nvSpPr>
        <dsp:cNvPr id="0" name=""/>
        <dsp:cNvSpPr/>
      </dsp:nvSpPr>
      <dsp:spPr>
        <a:xfrm>
          <a:off x="3558257" y="4095"/>
          <a:ext cx="1113085" cy="111308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a:t>externe systeemwereld</a:t>
          </a:r>
        </a:p>
      </dsp:txBody>
      <dsp:txXfrm>
        <a:off x="3558257" y="4095"/>
        <a:ext cx="1113085" cy="1113085"/>
      </dsp:txXfrm>
    </dsp:sp>
    <dsp:sp modelId="{E7AC98C6-3EE4-4FB9-A60C-5A09089E6B81}">
      <dsp:nvSpPr>
        <dsp:cNvPr id="0" name=""/>
        <dsp:cNvSpPr/>
      </dsp:nvSpPr>
      <dsp:spPr>
        <a:xfrm rot="51624">
          <a:off x="4671261" y="2006899"/>
          <a:ext cx="336620" cy="24345"/>
        </a:xfrm>
        <a:custGeom>
          <a:avLst/>
          <a:gdLst/>
          <a:ahLst/>
          <a:cxnLst/>
          <a:rect l="0" t="0" r="0" b="0"/>
          <a:pathLst>
            <a:path>
              <a:moveTo>
                <a:pt x="0" y="12172"/>
              </a:moveTo>
              <a:lnTo>
                <a:pt x="336620" y="1217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51624">
        <a:off x="4831155" y="2010656"/>
        <a:ext cx="16831" cy="16831"/>
      </dsp:txXfrm>
    </dsp:sp>
    <dsp:sp modelId="{3FDF9005-0AA0-45AD-8B1C-EA1BC9F3A429}">
      <dsp:nvSpPr>
        <dsp:cNvPr id="0" name=""/>
        <dsp:cNvSpPr/>
      </dsp:nvSpPr>
      <dsp:spPr>
        <a:xfrm>
          <a:off x="5007799" y="1473413"/>
          <a:ext cx="1113085" cy="111308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a:t>empowerment tov ziekte</a:t>
          </a:r>
        </a:p>
      </dsp:txBody>
      <dsp:txXfrm>
        <a:off x="5007799" y="1473413"/>
        <a:ext cx="1113085" cy="1113085"/>
      </dsp:txXfrm>
    </dsp:sp>
    <dsp:sp modelId="{F906CC91-E5F9-456C-B7C5-F1D9B58DD200}">
      <dsp:nvSpPr>
        <dsp:cNvPr id="0" name=""/>
        <dsp:cNvSpPr/>
      </dsp:nvSpPr>
      <dsp:spPr>
        <a:xfrm rot="5400000">
          <a:off x="3947568" y="2719789"/>
          <a:ext cx="334463" cy="24345"/>
        </a:xfrm>
        <a:custGeom>
          <a:avLst/>
          <a:gdLst/>
          <a:ahLst/>
          <a:cxnLst/>
          <a:rect l="0" t="0" r="0" b="0"/>
          <a:pathLst>
            <a:path>
              <a:moveTo>
                <a:pt x="0" y="12172"/>
              </a:moveTo>
              <a:lnTo>
                <a:pt x="334463" y="1217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5400000">
        <a:off x="4106438" y="2723600"/>
        <a:ext cx="16723" cy="16723"/>
      </dsp:txXfrm>
    </dsp:sp>
    <dsp:sp modelId="{0983DB3A-BEDA-4B5B-8555-07B2FA4BBCAA}">
      <dsp:nvSpPr>
        <dsp:cNvPr id="0" name=""/>
        <dsp:cNvSpPr/>
      </dsp:nvSpPr>
      <dsp:spPr>
        <a:xfrm>
          <a:off x="3558257" y="2899193"/>
          <a:ext cx="1113085" cy="111308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a:t>interne systeemwereld</a:t>
          </a:r>
        </a:p>
      </dsp:txBody>
      <dsp:txXfrm>
        <a:off x="3558257" y="2899193"/>
        <a:ext cx="1113085" cy="1113085"/>
      </dsp:txXfrm>
    </dsp:sp>
    <dsp:sp modelId="{91E9ABD6-2762-4217-9C0C-71DA57E8BA1C}">
      <dsp:nvSpPr>
        <dsp:cNvPr id="0" name=""/>
        <dsp:cNvSpPr/>
      </dsp:nvSpPr>
      <dsp:spPr>
        <a:xfrm rot="10800000">
          <a:off x="3223793" y="1996014"/>
          <a:ext cx="334463" cy="24345"/>
        </a:xfrm>
        <a:custGeom>
          <a:avLst/>
          <a:gdLst/>
          <a:ahLst/>
          <a:cxnLst/>
          <a:rect l="0" t="0" r="0" b="0"/>
          <a:pathLst>
            <a:path>
              <a:moveTo>
                <a:pt x="0" y="12172"/>
              </a:moveTo>
              <a:lnTo>
                <a:pt x="334463" y="1217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382663" y="1999825"/>
        <a:ext cx="16723" cy="16723"/>
      </dsp:txXfrm>
    </dsp:sp>
    <dsp:sp modelId="{D6C0C04A-E324-49CB-8A72-A1C857D019A2}">
      <dsp:nvSpPr>
        <dsp:cNvPr id="0" name=""/>
        <dsp:cNvSpPr/>
      </dsp:nvSpPr>
      <dsp:spPr>
        <a:xfrm>
          <a:off x="2110708" y="1451644"/>
          <a:ext cx="1113085" cy="111308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a:t>empowerment tov maatschappelijke systemen</a:t>
          </a:r>
        </a:p>
      </dsp:txBody>
      <dsp:txXfrm>
        <a:off x="2110708" y="1451644"/>
        <a:ext cx="1113085" cy="111308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5C130A-860B-FF40-BAE7-D8306A495C29}" type="datetimeFigureOut">
              <a:rPr lang="nl-NL" smtClean="0"/>
              <a:pPr/>
              <a:t>29-09-2013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F502DD-B804-EA42-A6B3-599BDFA29884}" type="slidenum">
              <a:rPr lang="nl-NL" smtClean="0"/>
              <a:pPr/>
              <a:t>‹nr.›</a:t>
            </a:fld>
            <a:endParaRPr lang="nl-NL"/>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274892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A2F502DD-B804-EA42-A6B3-599BDFA29884}" type="slidenum">
              <a:rPr lang="nl-NL" smtClean="0"/>
              <a:pPr/>
              <a:t>18</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nl-NL" smtClean="0"/>
              <a:t>Titelstijl van model bewerken</a:t>
            </a:r>
            <a:endParaRPr kumimoji="0" lang="en-US"/>
          </a:p>
        </p:txBody>
      </p:sp>
      <p:sp>
        <p:nvSpPr>
          <p:cNvPr id="17" name="Sub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titelstijl van het model te bewerken</a:t>
            </a:r>
            <a:endParaRPr kumimoji="0" lang="en-US"/>
          </a:p>
        </p:txBody>
      </p:sp>
      <p:grpSp>
        <p:nvGrpSpPr>
          <p:cNvPr id="2" name="Groeperen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lstStyle>
          <a:p>
            <a:fld id="{94E8F0F7-8133-C549-9383-D9EF54CBF3E1}" type="datetimeFigureOut">
              <a:rPr lang="nl-NL" smtClean="0"/>
              <a:pPr/>
              <a:t>29-09-2013</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lstStyle>
          <a:p>
            <a:fld id="{5A48A16F-1BAA-DE43-A586-939A93353372}"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Titelstijl van model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94E8F0F7-8133-C549-9383-D9EF54CBF3E1}" type="datetimeFigureOut">
              <a:rPr lang="nl-NL" smtClean="0"/>
              <a:pPr/>
              <a:t>29-09-2013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48A16F-1BAA-DE43-A586-939A93353372}"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p>
            <a:r>
              <a:rPr kumimoji="0" lang="nl-NL" smtClean="0"/>
              <a:t>Titelstijl van model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94E8F0F7-8133-C549-9383-D9EF54CBF3E1}" type="datetimeFigureOut">
              <a:rPr lang="nl-NL" smtClean="0"/>
              <a:pPr/>
              <a:t>29-09-2013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48A16F-1BAA-DE43-A586-939A93353372}"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94E8F0F7-8133-C549-9383-D9EF54CBF3E1}" type="datetimeFigureOut">
              <a:rPr lang="nl-NL" smtClean="0"/>
              <a:pPr/>
              <a:t>29-09-2013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48A16F-1BAA-DE43-A586-939A93353372}" type="slidenum">
              <a:rPr lang="nl-NL" smtClean="0"/>
              <a:pPr/>
              <a:t>‹nr.›</a:t>
            </a:fld>
            <a:endParaRPr lang="nl-NL"/>
          </a:p>
        </p:txBody>
      </p:sp>
      <p:sp>
        <p:nvSpPr>
          <p:cNvPr id="7" name="Titel 6"/>
          <p:cNvSpPr>
            <a:spLocks noGrp="1"/>
          </p:cNvSpPr>
          <p:nvPr>
            <p:ph type="title"/>
          </p:nvPr>
        </p:nvSpPr>
        <p:spPr/>
        <p:txBody>
          <a:bodyPr rtlCol="0"/>
          <a:lstStyle/>
          <a:p>
            <a:r>
              <a:rPr kumimoji="0" lang="nl-NL" smtClean="0"/>
              <a:t>Titelstijl van model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nl-NL" smtClean="0"/>
              <a:t>Titelstijl van model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tekststijl van het model te bewerken</a:t>
            </a:r>
          </a:p>
        </p:txBody>
      </p:sp>
      <p:sp>
        <p:nvSpPr>
          <p:cNvPr id="4" name="Tijdelijke aanduiding voor datum 3"/>
          <p:cNvSpPr>
            <a:spLocks noGrp="1"/>
          </p:cNvSpPr>
          <p:nvPr>
            <p:ph type="dt" sz="half" idx="10"/>
          </p:nvPr>
        </p:nvSpPr>
        <p:spPr/>
        <p:txBody>
          <a:bodyPr/>
          <a:lstStyle/>
          <a:p>
            <a:fld id="{94E8F0F7-8133-C549-9383-D9EF54CBF3E1}" type="datetimeFigureOut">
              <a:rPr lang="nl-NL" smtClean="0"/>
              <a:pPr/>
              <a:t>29-09-2013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48A16F-1BAA-DE43-A586-939A93353372}"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ee objecten">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94E8F0F7-8133-C549-9383-D9EF54CBF3E1}" type="datetimeFigureOut">
              <a:rPr lang="nl-NL" smtClean="0"/>
              <a:pPr/>
              <a:t>29-09-2013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48A16F-1BAA-DE43-A586-939A93353372}" type="slidenum">
              <a:rPr lang="nl-NL" smtClean="0"/>
              <a:pPr/>
              <a:t>‹nr.›</a:t>
            </a:fld>
            <a:endParaRPr lang="nl-NL"/>
          </a:p>
        </p:txBody>
      </p:sp>
      <p:sp>
        <p:nvSpPr>
          <p:cNvPr id="8" name="Titel 7"/>
          <p:cNvSpPr>
            <a:spLocks noGrp="1"/>
          </p:cNvSpPr>
          <p:nvPr>
            <p:ph type="title"/>
          </p:nvPr>
        </p:nvSpPr>
        <p:spPr/>
        <p:txBody>
          <a:bodyPr rtlCol="0"/>
          <a:lstStyle/>
          <a:p>
            <a:r>
              <a:rPr kumimoji="0" lang="nl-NL" smtClean="0"/>
              <a:t>Titelstijl van model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nl-NL" smtClean="0"/>
              <a:t>Titelstijl van model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tekststijl van het model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tekststijl van het model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p>
            <a:fld id="{94E8F0F7-8133-C549-9383-D9EF54CBF3E1}" type="datetimeFigureOut">
              <a:rPr lang="nl-NL" smtClean="0"/>
              <a:pPr/>
              <a:t>29-09-2013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A48A16F-1BAA-DE43-A586-939A93353372}"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94E8F0F7-8133-C549-9383-D9EF54CBF3E1}" type="datetimeFigureOut">
              <a:rPr lang="nl-NL" smtClean="0"/>
              <a:pPr/>
              <a:t>29-09-2013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A48A16F-1BAA-DE43-A586-939A93353372}" type="slidenum">
              <a:rPr lang="nl-NL" smtClean="0"/>
              <a:pPr/>
              <a:t>‹nr.›</a:t>
            </a:fld>
            <a:endParaRPr lang="nl-NL"/>
          </a:p>
        </p:txBody>
      </p:sp>
      <p:sp>
        <p:nvSpPr>
          <p:cNvPr id="6" name="Titel 5"/>
          <p:cNvSpPr>
            <a:spLocks noGrp="1"/>
          </p:cNvSpPr>
          <p:nvPr>
            <p:ph type="title"/>
          </p:nvPr>
        </p:nvSpPr>
        <p:spPr/>
        <p:txBody>
          <a:bodyPr rtlCol="0"/>
          <a:lstStyle/>
          <a:p>
            <a:r>
              <a:rPr kumimoji="0" lang="nl-NL" smtClean="0"/>
              <a:t>Titelstijl van model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4E8F0F7-8133-C549-9383-D9EF54CBF3E1}" type="datetimeFigureOut">
              <a:rPr lang="nl-NL" smtClean="0"/>
              <a:pPr/>
              <a:t>29-09-2013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A48A16F-1BAA-DE43-A586-939A93353372}"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nl-NL" smtClean="0"/>
              <a:t>Titelstijl van model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tekststijl van het model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p>
            <a:fld id="{94E8F0F7-8133-C549-9383-D9EF54CBF3E1}" type="datetimeFigureOut">
              <a:rPr lang="nl-NL" smtClean="0"/>
              <a:pPr/>
              <a:t>29-09-2013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48A16F-1BAA-DE43-A586-939A93353372}"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nl-NL" smtClean="0"/>
              <a:t>Klik om de tekststijl van het model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lstStyle>
          <a:p>
            <a:fld id="{94E8F0F7-8133-C549-9383-D9EF54CBF3E1}" type="datetimeFigureOut">
              <a:rPr lang="nl-NL" smtClean="0"/>
              <a:pPr/>
              <a:t>29-09-2013</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lstStyle>
          <a:p>
            <a:fld id="{5A48A16F-1BAA-DE43-A586-939A93353372}"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nl-NL" smtClean="0"/>
              <a:t>Titelstijl van model bewerken</a:t>
            </a:r>
            <a:endParaRPr kumimoji="0" lang="en-US"/>
          </a:p>
        </p:txBody>
      </p:sp>
      <p:sp>
        <p:nvSpPr>
          <p:cNvPr id="8" name="Vrije v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rije v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rije v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nl-NL" smtClean="0"/>
              <a:t>Titelstijl van model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nl-NL" smtClean="0"/>
              <a:t>Klik om de tekststijl van het model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94E8F0F7-8133-C549-9383-D9EF54CBF3E1}" type="datetimeFigureOut">
              <a:rPr lang="nl-NL" smtClean="0"/>
              <a:pPr/>
              <a:t>29-09-2013</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5A48A16F-1BAA-DE43-A586-939A93353372}"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707" y="968189"/>
            <a:ext cx="7799387" cy="1072656"/>
          </a:xfrm>
        </p:spPr>
        <p:txBody>
          <a:bodyPr>
            <a:normAutofit/>
          </a:bodyPr>
          <a:lstStyle/>
          <a:p>
            <a:pPr algn="ctr"/>
            <a:r>
              <a:rPr lang="nl-NL" sz="5400" b="1" dirty="0" smtClean="0">
                <a:solidFill>
                  <a:srgbClr val="990000"/>
                </a:solidFill>
              </a:rPr>
              <a:t>Doorleefd </a:t>
            </a:r>
            <a:r>
              <a:rPr lang="nl-NL" sz="5400" b="1" i="1" dirty="0" err="1" smtClean="0">
                <a:solidFill>
                  <a:srgbClr val="990000"/>
                </a:solidFill>
              </a:rPr>
              <a:t>Verstehen</a:t>
            </a:r>
            <a:endParaRPr lang="nl-NL" sz="5400" b="1" i="1" dirty="0">
              <a:solidFill>
                <a:srgbClr val="990000"/>
              </a:solidFill>
            </a:endParaRPr>
          </a:p>
        </p:txBody>
      </p:sp>
      <p:sp>
        <p:nvSpPr>
          <p:cNvPr id="3" name="Subtitel 2"/>
          <p:cNvSpPr>
            <a:spLocks noGrp="1"/>
          </p:cNvSpPr>
          <p:nvPr>
            <p:ph type="subTitle" idx="1"/>
          </p:nvPr>
        </p:nvSpPr>
        <p:spPr>
          <a:xfrm>
            <a:off x="685707" y="2257955"/>
            <a:ext cx="7799387" cy="868446"/>
          </a:xfrm>
        </p:spPr>
        <p:txBody>
          <a:bodyPr>
            <a:normAutofit/>
          </a:bodyPr>
          <a:lstStyle/>
          <a:p>
            <a:pPr algn="ctr"/>
            <a:r>
              <a:rPr lang="nl-NL" sz="3765" b="1" dirty="0" smtClean="0"/>
              <a:t>Gent 30 september 2013</a:t>
            </a:r>
          </a:p>
          <a:p>
            <a:pPr algn="ctr"/>
            <a:endParaRPr lang="nl-NL" sz="2400" dirty="0">
              <a:solidFill>
                <a:schemeClr val="accent1"/>
              </a:solidFill>
            </a:endParaRPr>
          </a:p>
        </p:txBody>
      </p:sp>
      <p:sp>
        <p:nvSpPr>
          <p:cNvPr id="4" name="Tekstvak 3"/>
          <p:cNvSpPr txBox="1"/>
          <p:nvPr/>
        </p:nvSpPr>
        <p:spPr>
          <a:xfrm>
            <a:off x="477620" y="3126401"/>
            <a:ext cx="8390933" cy="2062103"/>
          </a:xfrm>
          <a:prstGeom prst="rect">
            <a:avLst/>
          </a:prstGeom>
          <a:noFill/>
        </p:spPr>
        <p:txBody>
          <a:bodyPr wrap="square" rtlCol="0">
            <a:spAutoFit/>
          </a:bodyPr>
          <a:lstStyle/>
          <a:p>
            <a:endParaRPr lang="nl-NL" sz="3200" dirty="0" smtClean="0"/>
          </a:p>
          <a:p>
            <a:pPr algn="ctr"/>
            <a:r>
              <a:rPr lang="nl-NL" sz="3200" dirty="0" smtClean="0"/>
              <a:t>Jenny </a:t>
            </a:r>
            <a:r>
              <a:rPr lang="nl-NL" sz="3200" dirty="0" err="1" smtClean="0"/>
              <a:t>Boumans</a:t>
            </a:r>
            <a:r>
              <a:rPr lang="nl-NL" sz="3200" dirty="0" smtClean="0"/>
              <a:t> (Trimbos)</a:t>
            </a:r>
          </a:p>
          <a:p>
            <a:pPr algn="ctr"/>
            <a:r>
              <a:rPr lang="nl-NL" sz="3200" dirty="0" smtClean="0"/>
              <a:t>Jacqueline Kool (</a:t>
            </a:r>
            <a:r>
              <a:rPr lang="nl-NL" sz="3200" dirty="0" err="1" smtClean="0"/>
              <a:t>DSiN</a:t>
            </a:r>
            <a:r>
              <a:rPr lang="nl-NL" sz="3200" dirty="0" smtClean="0"/>
              <a:t>)</a:t>
            </a:r>
          </a:p>
          <a:p>
            <a:pPr algn="ctr"/>
            <a:r>
              <a:rPr lang="nl-NL" sz="3200" dirty="0" smtClean="0"/>
              <a:t>Merel </a:t>
            </a:r>
            <a:r>
              <a:rPr lang="nl-NL" sz="3200" dirty="0" err="1" smtClean="0"/>
              <a:t>Visse</a:t>
            </a:r>
            <a:r>
              <a:rPr lang="nl-NL" sz="3200" dirty="0" smtClean="0"/>
              <a:t> (VU)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17638"/>
            <a:ext cx="8229600" cy="5190150"/>
          </a:xfrm>
        </p:spPr>
        <p:txBody>
          <a:bodyPr>
            <a:normAutofit fontScale="92500" lnSpcReduction="20000"/>
          </a:bodyPr>
          <a:lstStyle/>
          <a:p>
            <a:pPr algn="ctr"/>
            <a:r>
              <a:rPr lang="nl-NL" dirty="0" smtClean="0"/>
              <a:t>existentiële &amp; maatschappelijke aspecten </a:t>
            </a:r>
          </a:p>
          <a:p>
            <a:pPr algn="ctr"/>
            <a:r>
              <a:rPr lang="nl-NL" dirty="0" smtClean="0"/>
              <a:t>leefwereld </a:t>
            </a:r>
          </a:p>
          <a:p>
            <a:pPr algn="ctr"/>
            <a:r>
              <a:rPr lang="nl-NL" dirty="0" smtClean="0"/>
              <a:t>‘doorleefde kennis’ </a:t>
            </a:r>
          </a:p>
          <a:p>
            <a:pPr algn="ctr"/>
            <a:r>
              <a:rPr lang="nl-NL" dirty="0" smtClean="0"/>
              <a:t>vol betekenis </a:t>
            </a:r>
          </a:p>
          <a:p>
            <a:pPr algn="ctr"/>
            <a:r>
              <a:rPr lang="nl-NL" dirty="0" smtClean="0"/>
              <a:t>praktische wijsheid</a:t>
            </a:r>
          </a:p>
          <a:p>
            <a:pPr algn="ctr"/>
            <a:r>
              <a:rPr lang="nl-NL" dirty="0" smtClean="0"/>
              <a:t>handelingskennis  </a:t>
            </a:r>
          </a:p>
          <a:p>
            <a:pPr algn="ctr"/>
            <a:r>
              <a:rPr lang="nl-NL" dirty="0" smtClean="0"/>
              <a:t>verzameling subjectieve, objectieve en normatieve kennis </a:t>
            </a:r>
          </a:p>
          <a:p>
            <a:pPr algn="ctr"/>
            <a:r>
              <a:rPr lang="nl-NL" dirty="0" smtClean="0"/>
              <a:t>identiteit </a:t>
            </a:r>
          </a:p>
          <a:p>
            <a:pPr algn="ctr"/>
            <a:r>
              <a:rPr lang="nl-NL" dirty="0" smtClean="0"/>
              <a:t>sociaal gesitueerd</a:t>
            </a:r>
          </a:p>
          <a:p>
            <a:pPr algn="ctr"/>
            <a:r>
              <a:rPr lang="nl-NL" dirty="0" smtClean="0"/>
              <a:t>belichaamde kennis </a:t>
            </a:r>
          </a:p>
          <a:p>
            <a:pPr algn="ctr"/>
            <a:r>
              <a:rPr lang="nl-NL" dirty="0" smtClean="0"/>
              <a:t>proces van ‘verstaan’ </a:t>
            </a:r>
          </a:p>
          <a:p>
            <a:pPr algn="ctr"/>
            <a:r>
              <a:rPr lang="nl-NL" dirty="0" smtClean="0"/>
              <a:t>Complex, meerduidig, holistisch</a:t>
            </a:r>
          </a:p>
          <a:p>
            <a:pPr algn="ctr"/>
            <a:r>
              <a:rPr lang="nl-NL" dirty="0" smtClean="0"/>
              <a:t>ontregelend</a:t>
            </a:r>
          </a:p>
          <a:p>
            <a:endParaRPr lang="nl-NL" dirty="0"/>
          </a:p>
        </p:txBody>
      </p:sp>
      <p:sp>
        <p:nvSpPr>
          <p:cNvPr id="3" name="Titel 2"/>
          <p:cNvSpPr>
            <a:spLocks noGrp="1"/>
          </p:cNvSpPr>
          <p:nvPr>
            <p:ph type="title"/>
          </p:nvPr>
        </p:nvSpPr>
        <p:spPr>
          <a:xfrm>
            <a:off x="457200" y="274638"/>
            <a:ext cx="8229600" cy="748549"/>
          </a:xfrm>
        </p:spPr>
        <p:txBody>
          <a:bodyPr/>
          <a:lstStyle/>
          <a:p>
            <a:pPr algn="ctr"/>
            <a:r>
              <a:rPr lang="nl-NL" dirty="0" smtClean="0">
                <a:solidFill>
                  <a:srgbClr val="990000"/>
                </a:solidFill>
              </a:rPr>
              <a:t>Wat is ervaringskennis?</a:t>
            </a:r>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40628"/>
            <a:ext cx="8229600" cy="4881064"/>
          </a:xfrm>
        </p:spPr>
        <p:txBody>
          <a:bodyPr>
            <a:normAutofit fontScale="92500" lnSpcReduction="10000"/>
          </a:bodyPr>
          <a:lstStyle/>
          <a:p>
            <a:r>
              <a:rPr lang="nl-NL" dirty="0" smtClean="0"/>
              <a:t>‘Kennis die is verkregen door een al dan niet bewuste reflectie  op de ervaringen die verbonden zijn met een (meestal) chronische ziekte en/of beperking’. (respondent vragenlijst)</a:t>
            </a:r>
          </a:p>
          <a:p>
            <a:endParaRPr lang="nl-NL" dirty="0" smtClean="0"/>
          </a:p>
          <a:p>
            <a:r>
              <a:rPr lang="nl-NL" dirty="0" smtClean="0"/>
              <a:t>‘Ervaringskennis zie ik als een vorm van ‘eigen wijsheid’: het is een vorm van doorleefde kennis’ (expertmeeting)</a:t>
            </a:r>
          </a:p>
          <a:p>
            <a:endParaRPr lang="nl-NL" dirty="0" smtClean="0"/>
          </a:p>
          <a:p>
            <a:r>
              <a:rPr lang="nl-NL" dirty="0" smtClean="0"/>
              <a:t>‘Hiermee zou je ook kunnen zeggen dat ervaringskennis iets is wat ‘tussen’ mensen bestaat, in plaats van in mensen zelf’. (respondent vragenlijst</a:t>
            </a:r>
            <a:r>
              <a:rPr lang="nl-NL" dirty="0" smtClean="0"/>
              <a:t>)</a:t>
            </a:r>
          </a:p>
          <a:p>
            <a:endParaRPr lang="nl-NL" dirty="0"/>
          </a:p>
        </p:txBody>
      </p:sp>
      <p:sp>
        <p:nvSpPr>
          <p:cNvPr id="3" name="Titel 2"/>
          <p:cNvSpPr>
            <a:spLocks noGrp="1"/>
          </p:cNvSpPr>
          <p:nvPr>
            <p:ph type="title"/>
          </p:nvPr>
        </p:nvSpPr>
        <p:spPr>
          <a:xfrm>
            <a:off x="457200" y="274638"/>
            <a:ext cx="8229600" cy="889678"/>
          </a:xfrm>
        </p:spPr>
        <p:txBody>
          <a:bodyPr/>
          <a:lstStyle/>
          <a:p>
            <a:pPr algn="ctr"/>
            <a:r>
              <a:rPr lang="nl-NL" dirty="0" smtClean="0">
                <a:solidFill>
                  <a:srgbClr val="990000"/>
                </a:solidFill>
              </a:rPr>
              <a:t>Wat is ervaringskennis?</a:t>
            </a:r>
            <a:endParaRPr lang="nl-NL" dirty="0">
              <a:solidFill>
                <a:srgbClr val="99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Tijdelijke aanduiding voor inhoud 3" descr="aladdin128.gif"/>
          <p:cNvPicPr>
            <a:picLocks noGrp="1" noChangeAspect="1"/>
          </p:cNvPicPr>
          <p:nvPr>
            <p:ph idx="1"/>
          </p:nvPr>
        </p:nvPicPr>
        <p:blipFill>
          <a:blip r:embed="rId2"/>
          <a:srcRect l="-17504" r="-17504"/>
          <a:stretch>
            <a:fillRect/>
          </a:stretch>
        </p:blipFill>
        <p:spPr>
          <a:xfrm>
            <a:off x="936047" y="1851792"/>
            <a:ext cx="7539075" cy="4146201"/>
          </a:xfrm>
        </p:spPr>
      </p:pic>
      <p:sp>
        <p:nvSpPr>
          <p:cNvPr id="3" name="Titel 2"/>
          <p:cNvSpPr>
            <a:spLocks noGrp="1"/>
          </p:cNvSpPr>
          <p:nvPr>
            <p:ph type="title"/>
          </p:nvPr>
        </p:nvSpPr>
        <p:spPr>
          <a:xfrm>
            <a:off x="457200" y="274638"/>
            <a:ext cx="8229600" cy="907320"/>
          </a:xfrm>
        </p:spPr>
        <p:txBody>
          <a:bodyPr/>
          <a:lstStyle/>
          <a:p>
            <a:pPr algn="ctr"/>
            <a:r>
              <a:rPr lang="nl-NL" dirty="0" smtClean="0">
                <a:solidFill>
                  <a:srgbClr val="990000"/>
                </a:solidFill>
              </a:rPr>
              <a:t>Beelden van ervaringskennis</a:t>
            </a:r>
            <a:endParaRPr lang="nl-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29317" y="1464216"/>
            <a:ext cx="8696391" cy="5197379"/>
          </a:xfrm>
        </p:spPr>
        <p:txBody>
          <a:bodyPr>
            <a:normAutofit fontScale="92500" lnSpcReduction="20000"/>
          </a:bodyPr>
          <a:lstStyle/>
          <a:p>
            <a:r>
              <a:rPr lang="nl-NL" dirty="0" smtClean="0"/>
              <a:t>‘Ervaringkennis heeft iedereen en is in principe kennis die je opdoet door wat je meemaakt en kennis die je opdoet door na te denken over wat je meemaakt’ (expert)</a:t>
            </a:r>
          </a:p>
          <a:p>
            <a:endParaRPr lang="nl-NL" dirty="0" smtClean="0"/>
          </a:p>
          <a:p>
            <a:r>
              <a:rPr lang="nl-NL" dirty="0" smtClean="0"/>
              <a:t>‘Door omstandigheden wordt het als het ware verborgen. Ervaringskennis wordt latent gemaakt, mensen hebben de kennis, alleen het wordt nooit als zodanig benoemd, dat het kennis is’</a:t>
            </a:r>
            <a:r>
              <a:rPr lang="nl-NL" dirty="0" smtClean="0"/>
              <a:t>. (…) </a:t>
            </a:r>
            <a:r>
              <a:rPr lang="nl-NL" dirty="0" smtClean="0"/>
              <a:t>‘Het gaat dan om activeren van de kennis die al wel aanwezig is, en dat je het daarna verder ontwikkelt. (expert)</a:t>
            </a:r>
          </a:p>
          <a:p>
            <a:endParaRPr lang="nl-NL" dirty="0" smtClean="0"/>
          </a:p>
          <a:p>
            <a:r>
              <a:rPr lang="nl-NL" dirty="0" smtClean="0"/>
              <a:t>‘komt voort uit een gevoel van vervreemding, hoe mensen naar jou kijken, ingedeeld worden in die categorie’ (expert) </a:t>
            </a:r>
          </a:p>
          <a:p>
            <a:endParaRPr lang="nl-NL" dirty="0"/>
          </a:p>
        </p:txBody>
      </p:sp>
      <p:sp>
        <p:nvSpPr>
          <p:cNvPr id="3" name="Titel 2"/>
          <p:cNvSpPr>
            <a:spLocks noGrp="1"/>
          </p:cNvSpPr>
          <p:nvPr>
            <p:ph type="title"/>
          </p:nvPr>
        </p:nvSpPr>
        <p:spPr>
          <a:xfrm>
            <a:off x="457200" y="221308"/>
            <a:ext cx="8229600" cy="1005546"/>
          </a:xfrm>
        </p:spPr>
        <p:txBody>
          <a:bodyPr>
            <a:normAutofit/>
          </a:bodyPr>
          <a:lstStyle/>
          <a:p>
            <a:r>
              <a:rPr lang="nl-NL" dirty="0" smtClean="0">
                <a:solidFill>
                  <a:srgbClr val="990000"/>
                </a:solidFill>
              </a:rPr>
              <a:t>Hoe ontstaat ervaringskennis?</a:t>
            </a:r>
            <a:endParaRPr lang="nl-NL" dirty="0">
              <a:solidFill>
                <a:srgbClr val="99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Tijdelijke aanduiding voor inhoud 3" descr="1001004008504012.jpg"/>
          <p:cNvPicPr>
            <a:picLocks noGrp="1" noChangeAspect="1"/>
          </p:cNvPicPr>
          <p:nvPr>
            <p:ph idx="1"/>
          </p:nvPr>
        </p:nvPicPr>
        <p:blipFill>
          <a:blip r:embed="rId2"/>
          <a:srcRect l="-89870" r="-89870"/>
          <a:stretch>
            <a:fillRect/>
          </a:stretch>
        </p:blipFill>
        <p:spPr/>
      </p:pic>
      <p:sp>
        <p:nvSpPr>
          <p:cNvPr id="3" name="Titel 2"/>
          <p:cNvSpPr>
            <a:spLocks noGrp="1"/>
          </p:cNvSpPr>
          <p:nvPr>
            <p:ph type="title"/>
          </p:nvPr>
        </p:nvSpPr>
        <p:spPr>
          <a:xfrm>
            <a:off x="457200" y="274638"/>
            <a:ext cx="8229600" cy="872037"/>
          </a:xfrm>
        </p:spPr>
        <p:txBody>
          <a:bodyPr/>
          <a:lstStyle/>
          <a:p>
            <a:pPr algn="ctr"/>
            <a:r>
              <a:rPr lang="nl-NL" dirty="0" smtClean="0">
                <a:solidFill>
                  <a:srgbClr val="990000"/>
                </a:solidFill>
              </a:rPr>
              <a:t>Beelden van ervaringskennis</a:t>
            </a: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969422"/>
            <a:ext cx="8229600" cy="4731018"/>
          </a:xfrm>
        </p:spPr>
        <p:txBody>
          <a:bodyPr>
            <a:normAutofit/>
          </a:bodyPr>
          <a:lstStyle/>
          <a:p>
            <a:r>
              <a:rPr lang="nl-NL" dirty="0" smtClean="0"/>
              <a:t>Van praktische tips tot levenswijsheid</a:t>
            </a:r>
          </a:p>
          <a:p>
            <a:r>
              <a:rPr lang="nl-NL" dirty="0" smtClean="0"/>
              <a:t>Alomvattend - levensbreed </a:t>
            </a:r>
          </a:p>
          <a:p>
            <a:r>
              <a:rPr lang="nl-NL" dirty="0" smtClean="0"/>
              <a:t>4 domeinen: </a:t>
            </a:r>
          </a:p>
          <a:p>
            <a:pPr lvl="1"/>
            <a:r>
              <a:rPr lang="nl-NL" dirty="0" smtClean="0"/>
              <a:t>1.Handicap/ beperking zelf; symptomen, verloop, belemmeringen, samenhang</a:t>
            </a:r>
          </a:p>
          <a:p>
            <a:pPr lvl="1"/>
            <a:r>
              <a:rPr lang="nl-NL" dirty="0" smtClean="0"/>
              <a:t>2.Omgang met die beperking; effecten / respons persoon &amp; omgeving</a:t>
            </a:r>
          </a:p>
          <a:p>
            <a:pPr lvl="1"/>
            <a:r>
              <a:rPr lang="nl-NL" dirty="0" smtClean="0"/>
              <a:t>3.Impact op </a:t>
            </a:r>
            <a:r>
              <a:rPr lang="nl-NL" dirty="0" err="1" smtClean="0"/>
              <a:t>QoL</a:t>
            </a:r>
            <a:r>
              <a:rPr lang="nl-NL" dirty="0" smtClean="0"/>
              <a:t>; wat belemmert en wat bevordert (individueel, maatschappelijk)    (NB </a:t>
            </a:r>
            <a:r>
              <a:rPr lang="nl-NL" dirty="0" err="1" smtClean="0"/>
              <a:t>vgl</a:t>
            </a:r>
            <a:r>
              <a:rPr lang="nl-NL" dirty="0" smtClean="0"/>
              <a:t> ICF)</a:t>
            </a:r>
          </a:p>
          <a:p>
            <a:pPr lvl="1"/>
            <a:r>
              <a:rPr lang="nl-NL" dirty="0" smtClean="0"/>
              <a:t>4.Brede levenservaring / wijsheid; niet direct </a:t>
            </a:r>
            <a:r>
              <a:rPr lang="nl-NL" dirty="0" err="1" smtClean="0"/>
              <a:t>disability</a:t>
            </a:r>
            <a:r>
              <a:rPr lang="nl-NL" dirty="0" smtClean="0"/>
              <a:t> gerelateerd</a:t>
            </a:r>
          </a:p>
          <a:p>
            <a:endParaRPr lang="nl-NL" dirty="0"/>
          </a:p>
        </p:txBody>
      </p:sp>
      <p:sp>
        <p:nvSpPr>
          <p:cNvPr id="3" name="Titel 2"/>
          <p:cNvSpPr>
            <a:spLocks noGrp="1"/>
          </p:cNvSpPr>
          <p:nvPr>
            <p:ph type="title"/>
          </p:nvPr>
        </p:nvSpPr>
        <p:spPr>
          <a:xfrm>
            <a:off x="457200" y="274638"/>
            <a:ext cx="8229600" cy="1436554"/>
          </a:xfrm>
        </p:spPr>
        <p:txBody>
          <a:bodyPr>
            <a:normAutofit/>
          </a:bodyPr>
          <a:lstStyle/>
          <a:p>
            <a:pPr algn="ctr"/>
            <a:r>
              <a:rPr lang="nl-NL" dirty="0" smtClean="0">
                <a:solidFill>
                  <a:srgbClr val="990000"/>
                </a:solidFill>
              </a:rPr>
              <a:t>Wat is de inhoud van ervaringskennis?</a:t>
            </a:r>
            <a:endParaRPr lang="nl-NL" dirty="0">
              <a:solidFill>
                <a:srgbClr val="99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781757"/>
            <a:ext cx="8229600" cy="4772220"/>
          </a:xfrm>
        </p:spPr>
        <p:txBody>
          <a:bodyPr>
            <a:normAutofit fontScale="47500" lnSpcReduction="20000"/>
          </a:bodyPr>
          <a:lstStyle/>
          <a:p>
            <a:r>
              <a:rPr lang="nl-NL" sz="4364" dirty="0" smtClean="0"/>
              <a:t>“Leren incasseren en accepteren, meer dan gezonde mensen.” (vragenlijst</a:t>
            </a:r>
            <a:r>
              <a:rPr lang="nl-NL" sz="4364" dirty="0" smtClean="0"/>
              <a:t>)</a:t>
            </a:r>
          </a:p>
          <a:p>
            <a:endParaRPr lang="nl-NL" sz="4364" dirty="0" smtClean="0"/>
          </a:p>
          <a:p>
            <a:r>
              <a:rPr lang="nl-NL" sz="4364" dirty="0" smtClean="0"/>
              <a:t>”Ervarings</a:t>
            </a:r>
            <a:r>
              <a:rPr lang="nl-NL" sz="4364" i="1" dirty="0" smtClean="0"/>
              <a:t>kennis</a:t>
            </a:r>
            <a:r>
              <a:rPr lang="nl-NL" sz="4364" dirty="0" smtClean="0"/>
              <a:t> houdt mijns inziens meer in dan alleen de praktische kanten van het leven met een beperking. Puur vanuit mijzelf gesproken is vooral emotionele/ psychische ontwikkeling en je positie binnen de maatschappij relevant” (expert</a:t>
            </a:r>
            <a:r>
              <a:rPr lang="nl-NL" sz="4364" dirty="0" smtClean="0"/>
              <a:t>)</a:t>
            </a:r>
          </a:p>
          <a:p>
            <a:endParaRPr lang="nl-NL" sz="4364" dirty="0" smtClean="0"/>
          </a:p>
          <a:p>
            <a:r>
              <a:rPr lang="nl-NL" sz="4364" dirty="0" smtClean="0"/>
              <a:t>“Juist het weten dat het leven niet altijd even leuk is. Maar toch zin geven. Dat is een stuk ervaringskennis dat zelfvertrouwen geeft.</a:t>
            </a:r>
            <a:r>
              <a:rPr lang="nl-NL" sz="4364" dirty="0" smtClean="0"/>
              <a:t>” (expert)</a:t>
            </a:r>
          </a:p>
          <a:p>
            <a:endParaRPr lang="nl-NL" sz="4364" dirty="0" smtClean="0"/>
          </a:p>
          <a:p>
            <a:r>
              <a:rPr lang="nl-NL" sz="4364" dirty="0" smtClean="0"/>
              <a:t>“Gelaagd</a:t>
            </a:r>
            <a:r>
              <a:rPr lang="nl-NL" sz="4364" dirty="0" smtClean="0"/>
              <a:t>: je maakt verdiepingslagen, steeds </a:t>
            </a:r>
            <a:r>
              <a:rPr lang="nl-NL" sz="4364" dirty="0" err="1" smtClean="0"/>
              <a:t>existentiëler</a:t>
            </a:r>
            <a:r>
              <a:rPr lang="nl-NL" sz="4364" dirty="0" smtClean="0"/>
              <a:t>”; “Ervaringskennis is weten van de kwetsbaarheid van het bestaan</a:t>
            </a:r>
            <a:r>
              <a:rPr lang="nl-NL" sz="4364" dirty="0" smtClean="0"/>
              <a:t> en </a:t>
            </a:r>
            <a:r>
              <a:rPr lang="nl-NL" sz="4364" dirty="0" smtClean="0"/>
              <a:t>dat het leven dan toch doorgaat.</a:t>
            </a:r>
            <a:r>
              <a:rPr lang="nl-NL" sz="4364" dirty="0" smtClean="0"/>
              <a:t>” (vragenlijst)</a:t>
            </a:r>
          </a:p>
          <a:p>
            <a:endParaRPr lang="nl-NL" dirty="0" smtClean="0"/>
          </a:p>
          <a:p>
            <a:endParaRPr lang="nl-NL" dirty="0" smtClean="0"/>
          </a:p>
          <a:p>
            <a:endParaRPr lang="nl-NL" dirty="0" smtClean="0"/>
          </a:p>
          <a:p>
            <a:endParaRPr lang="nl-NL" dirty="0"/>
          </a:p>
        </p:txBody>
      </p:sp>
      <p:sp>
        <p:nvSpPr>
          <p:cNvPr id="3" name="Titel 2"/>
          <p:cNvSpPr>
            <a:spLocks noGrp="1"/>
          </p:cNvSpPr>
          <p:nvPr>
            <p:ph type="title"/>
          </p:nvPr>
        </p:nvSpPr>
        <p:spPr/>
        <p:txBody>
          <a:bodyPr>
            <a:normAutofit fontScale="90000"/>
          </a:bodyPr>
          <a:lstStyle/>
          <a:p>
            <a:pPr algn="ctr"/>
            <a:r>
              <a:rPr lang="nl-NL" dirty="0" smtClean="0">
                <a:solidFill>
                  <a:srgbClr val="990000"/>
                </a:solidFill>
              </a:rPr>
              <a:t>Wat is de inhoud van ervaringskennis?</a:t>
            </a:r>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2606253"/>
            <a:ext cx="8229600" cy="1942844"/>
          </a:xfrm>
        </p:spPr>
        <p:txBody>
          <a:bodyPr/>
          <a:lstStyle/>
          <a:p>
            <a:r>
              <a:rPr lang="nl-NL" i="1" dirty="0" smtClean="0"/>
              <a:t>“Het is maar zeer de vraag of levenswijsheid hiermee toeneemt.”</a:t>
            </a:r>
          </a:p>
          <a:p>
            <a:endParaRPr lang="nl-NL" dirty="0"/>
          </a:p>
        </p:txBody>
      </p:sp>
      <p:sp>
        <p:nvSpPr>
          <p:cNvPr id="3" name="Titel 2"/>
          <p:cNvSpPr>
            <a:spLocks noGrp="1"/>
          </p:cNvSpPr>
          <p:nvPr>
            <p:ph type="title"/>
          </p:nvPr>
        </p:nvSpPr>
        <p:spPr/>
        <p:txBody>
          <a:bodyPr/>
          <a:lstStyle/>
          <a:p>
            <a:pPr algn="ctr"/>
            <a:r>
              <a:rPr lang="nl-NL" dirty="0" smtClean="0">
                <a:solidFill>
                  <a:srgbClr val="990000"/>
                </a:solidFill>
              </a:rPr>
              <a:t>Relativering </a:t>
            </a:r>
            <a:r>
              <a:rPr lang="nl-NL" smtClean="0">
                <a:solidFill>
                  <a:srgbClr val="990000"/>
                </a:solidFill>
              </a:rPr>
              <a:t>&amp; humor</a:t>
            </a:r>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algn="ctr"/>
            <a:r>
              <a:rPr lang="nl-NL" dirty="0" smtClean="0">
                <a:solidFill>
                  <a:srgbClr val="990000"/>
                </a:solidFill>
              </a:rPr>
              <a:t>Beelden van ervaringskennis</a:t>
            </a:r>
            <a:endParaRPr lang="nl-NL" dirty="0"/>
          </a:p>
        </p:txBody>
      </p:sp>
      <p:pic>
        <p:nvPicPr>
          <p:cNvPr id="6" name="Tijdelijke aanduiding voor inhoud 5" descr="C0A83D3CE7D48A869CE466985E0E3189.jpg"/>
          <p:cNvPicPr>
            <a:picLocks noGrp="1" noChangeAspect="1"/>
          </p:cNvPicPr>
          <p:nvPr>
            <p:ph idx="1"/>
          </p:nvPr>
        </p:nvPicPr>
        <p:blipFill>
          <a:blip r:embed="rId3"/>
          <a:srcRect l="-10683" r="-10683"/>
          <a:stretch>
            <a:fillRect/>
          </a:stretch>
        </p:blipFill>
        <p:spPr>
          <a:xfrm>
            <a:off x="679430" y="1781227"/>
            <a:ext cx="7795693" cy="4287331"/>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640628"/>
            <a:ext cx="8229600" cy="5012426"/>
          </a:xfrm>
        </p:spPr>
        <p:txBody>
          <a:bodyPr>
            <a:normAutofit fontScale="77500" lnSpcReduction="20000"/>
          </a:bodyPr>
          <a:lstStyle/>
          <a:p>
            <a:pPr marL="365760" lvl="1" indent="-256032">
              <a:spcBef>
                <a:spcPts val="400"/>
              </a:spcBef>
              <a:buSzPct val="68000"/>
              <a:buFont typeface="Wingdings 3"/>
              <a:buChar char=""/>
            </a:pPr>
            <a:r>
              <a:rPr lang="nl-NL" sz="3600" dirty="0" smtClean="0"/>
              <a:t>Betekenis van ervaringskennis in de samenleving</a:t>
            </a:r>
          </a:p>
          <a:p>
            <a:pPr marL="603504" lvl="2" indent="-256032">
              <a:spcBef>
                <a:spcPts val="400"/>
              </a:spcBef>
              <a:buClr>
                <a:schemeClr val="bg2">
                  <a:lumMod val="75000"/>
                </a:schemeClr>
              </a:buClr>
              <a:buSzPct val="68000"/>
              <a:buFont typeface="Courier New"/>
              <a:buChar char="o"/>
            </a:pPr>
            <a:r>
              <a:rPr lang="nl-NL" sz="3600" dirty="0" smtClean="0"/>
              <a:t>Perspectiefwisseling / alternatieve logica </a:t>
            </a:r>
          </a:p>
          <a:p>
            <a:pPr marL="603504" lvl="2" indent="-256032">
              <a:spcBef>
                <a:spcPts val="400"/>
              </a:spcBef>
              <a:buClr>
                <a:schemeClr val="bg2">
                  <a:lumMod val="75000"/>
                </a:schemeClr>
              </a:buClr>
              <a:buSzPct val="68000"/>
              <a:buFont typeface="Courier New"/>
              <a:buChar char="o"/>
            </a:pPr>
            <a:r>
              <a:rPr lang="nl-NL" sz="3600" dirty="0" smtClean="0"/>
              <a:t>maatschappelijke veranderkracht </a:t>
            </a:r>
          </a:p>
          <a:p>
            <a:pPr marL="603504" lvl="2" indent="-256032">
              <a:spcBef>
                <a:spcPts val="400"/>
              </a:spcBef>
              <a:buClr>
                <a:schemeClr val="bg2">
                  <a:lumMod val="75000"/>
                </a:schemeClr>
              </a:buClr>
              <a:buSzPct val="68000"/>
              <a:buFont typeface="Courier New"/>
              <a:buChar char="o"/>
            </a:pPr>
            <a:r>
              <a:rPr lang="nl-NL" sz="3600" dirty="0" smtClean="0"/>
              <a:t>Beeldvorming over 'normaal' en 'afwijkend’ </a:t>
            </a:r>
          </a:p>
          <a:p>
            <a:pPr marL="603504" lvl="2" indent="-256032">
              <a:spcBef>
                <a:spcPts val="400"/>
              </a:spcBef>
              <a:buClr>
                <a:schemeClr val="bg2">
                  <a:lumMod val="75000"/>
                </a:schemeClr>
              </a:buClr>
              <a:buSzPct val="68000"/>
              <a:buFont typeface="Courier New"/>
              <a:buChar char="o"/>
            </a:pPr>
            <a:r>
              <a:rPr lang="nl-NL" sz="3600" dirty="0" smtClean="0"/>
              <a:t>gevoelig voor de 'verhalen achter de verhalen' </a:t>
            </a:r>
          </a:p>
          <a:p>
            <a:pPr marL="603504" lvl="2" indent="-256032">
              <a:spcBef>
                <a:spcPts val="400"/>
              </a:spcBef>
              <a:buClr>
                <a:schemeClr val="bg2">
                  <a:lumMod val="75000"/>
                </a:schemeClr>
              </a:buClr>
              <a:buSzPct val="68000"/>
              <a:buFont typeface="Courier New"/>
              <a:buChar char="o"/>
            </a:pPr>
            <a:r>
              <a:rPr lang="nl-NL" sz="3600" dirty="0" smtClean="0"/>
              <a:t>Dialoog &lt; &gt; spanningsvelden</a:t>
            </a:r>
          </a:p>
          <a:p>
            <a:pPr marL="603504" lvl="2" indent="-256032">
              <a:spcBef>
                <a:spcPts val="400"/>
              </a:spcBef>
              <a:buClr>
                <a:schemeClr val="bg2">
                  <a:lumMod val="75000"/>
                </a:schemeClr>
              </a:buClr>
              <a:buSzPct val="68000"/>
              <a:buFont typeface="Courier New"/>
              <a:buChar char="o"/>
            </a:pPr>
            <a:endParaRPr lang="nl-NL" sz="3600" b="1" dirty="0" smtClean="0"/>
          </a:p>
          <a:p>
            <a:r>
              <a:rPr lang="nl-NL" sz="2800" i="1" dirty="0" smtClean="0"/>
              <a:t>‘Mijn eigen ervaringskennis (en opvoeding, ervaringskennis staat natuurlijk niet in een vacuüm) zorgt ervoor dat ik misschien beter begrijp dat 'normaal' ook maar een afspraak /conventie is.’ (</a:t>
            </a:r>
            <a:r>
              <a:rPr lang="nl-NL" sz="2800" dirty="0" smtClean="0"/>
              <a:t>vragenlijst)</a:t>
            </a:r>
            <a:r>
              <a:rPr lang="nl-NL" dirty="0" smtClean="0"/>
              <a:t> </a:t>
            </a:r>
            <a:endParaRPr lang="nl-NL" sz="6600" b="1" dirty="0" smtClean="0"/>
          </a:p>
          <a:p>
            <a:pPr marL="603504" lvl="2" indent="-256032">
              <a:spcBef>
                <a:spcPts val="400"/>
              </a:spcBef>
              <a:buClr>
                <a:schemeClr val="bg2">
                  <a:lumMod val="75000"/>
                </a:schemeClr>
              </a:buClr>
              <a:buSzPct val="68000"/>
              <a:buNone/>
            </a:pPr>
            <a:endParaRPr lang="nl-NL" sz="3600" b="1" dirty="0" smtClean="0"/>
          </a:p>
          <a:p>
            <a:pPr marL="603504" lvl="2" indent="-256032">
              <a:spcBef>
                <a:spcPts val="400"/>
              </a:spcBef>
              <a:buClr>
                <a:schemeClr val="bg2">
                  <a:lumMod val="75000"/>
                </a:schemeClr>
              </a:buClr>
              <a:buSzPct val="68000"/>
              <a:buFont typeface="Courier New"/>
              <a:buChar char="o"/>
            </a:pPr>
            <a:endParaRPr lang="nl-NL" sz="3600" b="1" dirty="0" smtClean="0"/>
          </a:p>
          <a:p>
            <a:pPr marL="365760" lvl="1" indent="-256032">
              <a:spcBef>
                <a:spcPts val="400"/>
              </a:spcBef>
              <a:buClr>
                <a:schemeClr val="bg2">
                  <a:lumMod val="75000"/>
                </a:schemeClr>
              </a:buClr>
              <a:buSzPct val="68000"/>
              <a:buFont typeface="Wingdings" charset="2"/>
              <a:buChar char="Ø"/>
            </a:pPr>
            <a:endParaRPr lang="nl-NL" sz="3800" b="1" dirty="0" smtClean="0"/>
          </a:p>
          <a:p>
            <a:pPr lvl="1"/>
            <a:endParaRPr lang="nl-NL" dirty="0"/>
          </a:p>
        </p:txBody>
      </p:sp>
      <p:sp>
        <p:nvSpPr>
          <p:cNvPr id="3" name="Titel 2"/>
          <p:cNvSpPr>
            <a:spLocks noGrp="1"/>
          </p:cNvSpPr>
          <p:nvPr>
            <p:ph type="title"/>
          </p:nvPr>
        </p:nvSpPr>
        <p:spPr>
          <a:xfrm>
            <a:off x="457200" y="274638"/>
            <a:ext cx="8229600" cy="924961"/>
          </a:xfrm>
        </p:spPr>
        <p:txBody>
          <a:bodyPr/>
          <a:lstStyle/>
          <a:p>
            <a:r>
              <a:rPr lang="nl-NL" dirty="0" smtClean="0">
                <a:solidFill>
                  <a:srgbClr val="990000"/>
                </a:solidFill>
              </a:rPr>
              <a:t>Wat betekent ervaringskennis?</a:t>
            </a:r>
            <a:endParaRPr lang="nl-NL" dirty="0">
              <a:solidFill>
                <a:srgbClr val="99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Tijdelijke aanduiding voor inhoud 3" descr="rarmuo.jpg"/>
          <p:cNvPicPr>
            <a:picLocks noGrp="1" noChangeAspect="1"/>
          </p:cNvPicPr>
          <p:nvPr>
            <p:ph idx="1"/>
          </p:nvPr>
        </p:nvPicPr>
        <p:blipFill>
          <a:blip r:embed="rId2"/>
          <a:srcRect l="-40915" r="-40915"/>
          <a:stretch>
            <a:fillRect/>
          </a:stretch>
        </p:blipFill>
        <p:spPr>
          <a:xfrm>
            <a:off x="696428" y="3117943"/>
            <a:ext cx="7787173" cy="3740057"/>
          </a:xfrm>
        </p:spPr>
      </p:pic>
      <p:sp>
        <p:nvSpPr>
          <p:cNvPr id="2" name="Titel 1"/>
          <p:cNvSpPr>
            <a:spLocks noGrp="1"/>
          </p:cNvSpPr>
          <p:nvPr>
            <p:ph type="title"/>
          </p:nvPr>
        </p:nvSpPr>
        <p:spPr>
          <a:xfrm>
            <a:off x="658813" y="412511"/>
            <a:ext cx="7824788" cy="2268813"/>
          </a:xfrm>
        </p:spPr>
        <p:txBody>
          <a:bodyPr/>
          <a:lstStyle/>
          <a:p>
            <a:pPr algn="ctr"/>
            <a:r>
              <a:rPr lang="nl-NL" sz="3200" b="1" i="1" dirty="0" smtClean="0">
                <a:solidFill>
                  <a:srgbClr val="990000"/>
                </a:solidFill>
              </a:rPr>
              <a:t>De relatie tussen ervaringskennis en professionele kennis vanuit het perspectief van mensen met een 'dubbele identiteit’</a:t>
            </a:r>
            <a:r>
              <a:rPr lang="nl-NL" sz="3200" dirty="0" smtClean="0">
                <a:solidFill>
                  <a:srgbClr val="990000"/>
                </a:solidFill>
              </a:rPr>
              <a:t> </a:t>
            </a:r>
            <a:endParaRPr lang="nl-NL" sz="3600" dirty="0">
              <a:solidFill>
                <a:srgbClr val="99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81328"/>
            <a:ext cx="8229600" cy="4525963"/>
          </a:xfrm>
        </p:spPr>
        <p:txBody>
          <a:bodyPr>
            <a:normAutofit fontScale="92500"/>
          </a:bodyPr>
          <a:lstStyle/>
          <a:p>
            <a:pPr marL="365760" lvl="1" indent="-256032">
              <a:spcBef>
                <a:spcPts val="400"/>
              </a:spcBef>
              <a:buSzPct val="68000"/>
              <a:buFont typeface="Wingdings 3"/>
              <a:buChar char=""/>
            </a:pPr>
            <a:r>
              <a:rPr lang="nl-NL" sz="3600" dirty="0" smtClean="0"/>
              <a:t>Persoonlijke betekenis </a:t>
            </a:r>
          </a:p>
          <a:p>
            <a:pPr marL="603504" lvl="2" indent="-256032">
              <a:spcBef>
                <a:spcPts val="400"/>
              </a:spcBef>
              <a:buClr>
                <a:schemeClr val="bg2">
                  <a:lumMod val="75000"/>
                </a:schemeClr>
              </a:buClr>
              <a:buSzPct val="68000"/>
              <a:buFont typeface="Courier New"/>
              <a:buChar char="o"/>
            </a:pPr>
            <a:r>
              <a:rPr lang="nl-NL" sz="3400" dirty="0" smtClean="0"/>
              <a:t>Praktisch &amp; existentieel</a:t>
            </a:r>
          </a:p>
          <a:p>
            <a:pPr marL="603504" lvl="2" indent="-256032">
              <a:spcBef>
                <a:spcPts val="400"/>
              </a:spcBef>
              <a:buClr>
                <a:schemeClr val="bg2">
                  <a:lumMod val="75000"/>
                </a:schemeClr>
              </a:buClr>
              <a:buSzPct val="68000"/>
              <a:buFont typeface="Courier New"/>
              <a:buChar char="o"/>
            </a:pPr>
            <a:r>
              <a:rPr lang="nl-NL" sz="3400" dirty="0" smtClean="0"/>
              <a:t>Vermogen tot…</a:t>
            </a:r>
          </a:p>
          <a:p>
            <a:pPr marL="603504" lvl="2" indent="-256032">
              <a:spcBef>
                <a:spcPts val="400"/>
              </a:spcBef>
              <a:buClr>
                <a:schemeClr val="bg2">
                  <a:lumMod val="75000"/>
                </a:schemeClr>
              </a:buClr>
              <a:buSzPct val="68000"/>
              <a:buFont typeface="Courier New"/>
              <a:buChar char="o"/>
            </a:pPr>
            <a:r>
              <a:rPr lang="nl-NL" sz="3400" dirty="0" smtClean="0"/>
              <a:t>Zingeving &amp; omgaan met tegenslag</a:t>
            </a:r>
          </a:p>
          <a:p>
            <a:pPr marL="603504" lvl="2" indent="-256032">
              <a:spcBef>
                <a:spcPts val="400"/>
              </a:spcBef>
              <a:buClr>
                <a:schemeClr val="bg2">
                  <a:lumMod val="75000"/>
                </a:schemeClr>
              </a:buClr>
              <a:buSzPct val="68000"/>
              <a:buFont typeface="Courier New"/>
              <a:buChar char="o"/>
            </a:pPr>
            <a:r>
              <a:rPr lang="nl-NL" sz="3200" dirty="0" smtClean="0"/>
              <a:t>Onderdeel van identiteit en levensverhaal</a:t>
            </a:r>
          </a:p>
          <a:p>
            <a:r>
              <a:rPr lang="nl-NL" sz="3600" dirty="0" smtClean="0"/>
              <a:t>‘</a:t>
            </a:r>
            <a:r>
              <a:rPr lang="nl-NL" sz="2800" dirty="0" smtClean="0"/>
              <a:t>Ervaringskennis is geen doel op zich, maar een middel om je leven, binnen de (fysieke) kaders, naar eigen keuze te leven.’ (vragenlijst) </a:t>
            </a:r>
          </a:p>
          <a:p>
            <a:pPr marL="603504" lvl="2" indent="-256032">
              <a:spcBef>
                <a:spcPts val="400"/>
              </a:spcBef>
              <a:buClr>
                <a:schemeClr val="bg2">
                  <a:lumMod val="75000"/>
                </a:schemeClr>
              </a:buClr>
              <a:buSzPct val="68000"/>
              <a:buFont typeface="Courier New"/>
              <a:buChar char="o"/>
            </a:pPr>
            <a:endParaRPr lang="nl-NL" sz="3600" b="1" dirty="0" smtClean="0"/>
          </a:p>
          <a:p>
            <a:endParaRPr lang="nl-NL" sz="3600" dirty="0"/>
          </a:p>
        </p:txBody>
      </p:sp>
      <p:sp>
        <p:nvSpPr>
          <p:cNvPr id="3" name="Titel 2"/>
          <p:cNvSpPr>
            <a:spLocks noGrp="1"/>
          </p:cNvSpPr>
          <p:nvPr>
            <p:ph type="title"/>
          </p:nvPr>
        </p:nvSpPr>
        <p:spPr>
          <a:xfrm>
            <a:off x="457200" y="274638"/>
            <a:ext cx="8229600" cy="924961"/>
          </a:xfrm>
        </p:spPr>
        <p:txBody>
          <a:bodyPr/>
          <a:lstStyle/>
          <a:p>
            <a:pPr algn="ctr"/>
            <a:r>
              <a:rPr lang="nl-NL" dirty="0" smtClean="0">
                <a:solidFill>
                  <a:srgbClr val="990000"/>
                </a:solidFill>
              </a:rPr>
              <a:t>Wat betekent ervaringskennis?</a:t>
            </a:r>
            <a:endParaRPr lang="nl-N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7500" lnSpcReduction="20000"/>
          </a:bodyPr>
          <a:lstStyle/>
          <a:p>
            <a:pPr marL="365760" lvl="2" indent="-256032">
              <a:spcBef>
                <a:spcPts val="400"/>
              </a:spcBef>
              <a:buClr>
                <a:schemeClr val="accent1"/>
              </a:buClr>
              <a:buSzPct val="68000"/>
              <a:buFont typeface="Wingdings 3"/>
              <a:buChar char=""/>
            </a:pPr>
            <a:r>
              <a:rPr lang="nl-NL" sz="3600" dirty="0" smtClean="0"/>
              <a:t>Normatieve betekenis</a:t>
            </a:r>
          </a:p>
          <a:p>
            <a:pPr lvl="1"/>
            <a:r>
              <a:rPr lang="nl-NL" sz="3600" dirty="0" smtClean="0"/>
              <a:t>Voorbij de vervreemding</a:t>
            </a:r>
          </a:p>
          <a:p>
            <a:pPr lvl="1"/>
            <a:r>
              <a:rPr lang="nl-NL" sz="3600" dirty="0" smtClean="0"/>
              <a:t>Begrip en steun van het collectief</a:t>
            </a:r>
          </a:p>
          <a:p>
            <a:pPr lvl="1"/>
            <a:r>
              <a:rPr lang="nl-NL" sz="3600" dirty="0" smtClean="0"/>
              <a:t>Drijfveer: bijdragen aan verandering! </a:t>
            </a:r>
          </a:p>
          <a:p>
            <a:pPr lvl="1"/>
            <a:endParaRPr lang="nl-NL" sz="3600" b="1" dirty="0" smtClean="0"/>
          </a:p>
          <a:p>
            <a:pPr lvl="1"/>
            <a:r>
              <a:rPr lang="nl-NL" sz="3600" dirty="0" smtClean="0"/>
              <a:t>‘Ervaringskennis is die kennis die voortkomt uit het waarnemen en handelen met de kenmerken van mijn eigen lijf en brein en waarvan ik op een gegeven moment merkt dat dit geen doorsnee kennis is. (..) Kennis waardoor ik merk dat ik afwijk van de norm’ (</a:t>
            </a:r>
            <a:r>
              <a:rPr lang="nl-NL" sz="3600" dirty="0" err="1" smtClean="0"/>
              <a:t>emailvragen</a:t>
            </a:r>
            <a:r>
              <a:rPr lang="nl-NL" sz="3600" dirty="0" smtClean="0"/>
              <a:t>) </a:t>
            </a:r>
            <a:r>
              <a:rPr lang="nl-NL" sz="3600" b="1" dirty="0" smtClean="0"/>
              <a:t> </a:t>
            </a:r>
            <a:endParaRPr lang="nl-NL" sz="3600" dirty="0" smtClean="0"/>
          </a:p>
          <a:p>
            <a:endParaRPr lang="nl-NL" sz="3600" dirty="0"/>
          </a:p>
        </p:txBody>
      </p:sp>
      <p:sp>
        <p:nvSpPr>
          <p:cNvPr id="3" name="Titel 2"/>
          <p:cNvSpPr>
            <a:spLocks noGrp="1"/>
          </p:cNvSpPr>
          <p:nvPr>
            <p:ph type="title"/>
          </p:nvPr>
        </p:nvSpPr>
        <p:spPr>
          <a:xfrm>
            <a:off x="457200" y="274638"/>
            <a:ext cx="8229600" cy="924961"/>
          </a:xfrm>
        </p:spPr>
        <p:txBody>
          <a:bodyPr/>
          <a:lstStyle/>
          <a:p>
            <a:pPr algn="ctr"/>
            <a:r>
              <a:rPr lang="nl-NL" dirty="0" smtClean="0">
                <a:solidFill>
                  <a:srgbClr val="990000"/>
                </a:solidFill>
              </a:rPr>
              <a:t>Wat betekent ervaringskennis?</a:t>
            </a:r>
            <a:endParaRPr lang="nl-N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Tijdelijke aanduiding voor inhoud 3" descr="duct_tape_should_fix_it_coffee_mug-rc40e9ddeff0941e39e198078e86eb301_x7jpm_8byvr_324.jpg"/>
          <p:cNvPicPr>
            <a:picLocks noGrp="1" noChangeAspect="1"/>
          </p:cNvPicPr>
          <p:nvPr>
            <p:ph idx="1"/>
          </p:nvPr>
        </p:nvPicPr>
        <p:blipFill>
          <a:blip r:embed="rId2"/>
          <a:srcRect l="-40915" r="-40915"/>
          <a:stretch>
            <a:fillRect/>
          </a:stretch>
        </p:blipFill>
        <p:spPr>
          <a:xfrm>
            <a:off x="457200" y="1763587"/>
            <a:ext cx="7762919" cy="4269306"/>
          </a:xfrm>
        </p:spPr>
      </p:pic>
      <p:sp>
        <p:nvSpPr>
          <p:cNvPr id="3" name="Titel 2"/>
          <p:cNvSpPr>
            <a:spLocks noGrp="1"/>
          </p:cNvSpPr>
          <p:nvPr>
            <p:ph type="title"/>
          </p:nvPr>
        </p:nvSpPr>
        <p:spPr>
          <a:xfrm>
            <a:off x="457200" y="274638"/>
            <a:ext cx="8229600" cy="924961"/>
          </a:xfrm>
        </p:spPr>
        <p:txBody>
          <a:bodyPr/>
          <a:lstStyle/>
          <a:p>
            <a:pPr algn="ctr"/>
            <a:r>
              <a:rPr lang="nl-NL" dirty="0" smtClean="0">
                <a:solidFill>
                  <a:srgbClr val="990000"/>
                </a:solidFill>
              </a:rPr>
              <a:t>Beelden van ervaringskennis</a:t>
            </a:r>
            <a:endParaRPr lang="nl-NL" dirty="0">
              <a:solidFill>
                <a:srgbClr val="99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781757"/>
            <a:ext cx="8229600" cy="4225534"/>
          </a:xfrm>
        </p:spPr>
        <p:txBody>
          <a:bodyPr/>
          <a:lstStyle/>
          <a:p>
            <a:r>
              <a:rPr lang="nl-NL" dirty="0" smtClean="0"/>
              <a:t>Complex </a:t>
            </a:r>
          </a:p>
          <a:p>
            <a:r>
              <a:rPr lang="nl-NL" dirty="0" smtClean="0"/>
              <a:t>Gelaagd</a:t>
            </a:r>
          </a:p>
          <a:p>
            <a:r>
              <a:rPr lang="nl-NL" dirty="0" smtClean="0"/>
              <a:t>Soms spraakverwarring:</a:t>
            </a:r>
          </a:p>
          <a:p>
            <a:endParaRPr lang="nl-NL" dirty="0" smtClean="0"/>
          </a:p>
          <a:p>
            <a:r>
              <a:rPr lang="nl-NL" dirty="0" smtClean="0"/>
              <a:t>3 verschillende posities in wat nu eigenlijk het object is van ervaringskennis</a:t>
            </a:r>
            <a:endParaRPr lang="nl-NL" dirty="0"/>
          </a:p>
        </p:txBody>
      </p:sp>
      <p:sp>
        <p:nvSpPr>
          <p:cNvPr id="3" name="Titel 2"/>
          <p:cNvSpPr>
            <a:spLocks noGrp="1"/>
          </p:cNvSpPr>
          <p:nvPr>
            <p:ph type="title"/>
          </p:nvPr>
        </p:nvSpPr>
        <p:spPr/>
        <p:txBody>
          <a:bodyPr/>
          <a:lstStyle/>
          <a:p>
            <a:pPr algn="ctr"/>
            <a:r>
              <a:rPr lang="nl-NL" dirty="0" smtClean="0">
                <a:solidFill>
                  <a:srgbClr val="990000"/>
                </a:solidFill>
              </a:rPr>
              <a:t>Reflectie</a:t>
            </a:r>
            <a:endParaRPr lang="nl-NL"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lgn="just">
              <a:lnSpc>
                <a:spcPct val="110000"/>
              </a:lnSpc>
              <a:tabLst>
                <a:tab pos="180340" algn="l"/>
              </a:tabLst>
            </a:pPr>
            <a:endParaRPr lang="en-US" sz="2800" dirty="0" smtClean="0">
              <a:latin typeface="Times New Roman"/>
              <a:ea typeface="Times New Roman"/>
              <a:cs typeface="Times New Roman"/>
            </a:endParaRPr>
          </a:p>
          <a:p>
            <a:pPr algn="just">
              <a:lnSpc>
                <a:spcPct val="110000"/>
              </a:lnSpc>
              <a:buNone/>
              <a:tabLst>
                <a:tab pos="180340" algn="l"/>
              </a:tabLst>
            </a:pPr>
            <a:r>
              <a:rPr lang="nl-NL" sz="2800" dirty="0" smtClean="0">
                <a:latin typeface="Times New Roman"/>
                <a:ea typeface="Times New Roman"/>
                <a:cs typeface="Times New Roman"/>
              </a:rPr>
              <a:t> </a:t>
            </a:r>
          </a:p>
          <a:p>
            <a:endParaRPr lang="nl-NL" dirty="0"/>
          </a:p>
        </p:txBody>
      </p:sp>
      <p:sp>
        <p:nvSpPr>
          <p:cNvPr id="3" name="Titel 2"/>
          <p:cNvSpPr>
            <a:spLocks noGrp="1"/>
          </p:cNvSpPr>
          <p:nvPr>
            <p:ph type="title"/>
          </p:nvPr>
        </p:nvSpPr>
        <p:spPr>
          <a:xfrm>
            <a:off x="457200" y="274638"/>
            <a:ext cx="8229600" cy="1206690"/>
          </a:xfrm>
        </p:spPr>
        <p:txBody>
          <a:bodyPr>
            <a:noAutofit/>
          </a:bodyPr>
          <a:lstStyle/>
          <a:p>
            <a:pPr lvl="0"/>
            <a:r>
              <a:rPr lang="nl-NL" sz="3200" dirty="0" smtClean="0">
                <a:solidFill>
                  <a:srgbClr val="990000"/>
                </a:solidFill>
              </a:rPr>
              <a:t>A. </a:t>
            </a:r>
            <a:r>
              <a:rPr lang="nl-NL" sz="3200" i="1" dirty="0" smtClean="0">
                <a:solidFill>
                  <a:srgbClr val="990000"/>
                </a:solidFill>
              </a:rPr>
              <a:t>Het object van ervaringskennis is de aandoening of beperking </a:t>
            </a:r>
            <a:r>
              <a:rPr lang="nl-NL" sz="3200" dirty="0" smtClean="0">
                <a:solidFill>
                  <a:srgbClr val="990000"/>
                </a:solidFill>
              </a:rPr>
              <a:t/>
            </a:r>
            <a:br>
              <a:rPr lang="nl-NL" sz="3200" dirty="0" smtClean="0">
                <a:solidFill>
                  <a:srgbClr val="990000"/>
                </a:solidFill>
              </a:rPr>
            </a:br>
            <a:endParaRPr lang="nl-NL" sz="3200" dirty="0">
              <a:solidFill>
                <a:srgbClr val="990000"/>
              </a:solidFill>
            </a:endParaRPr>
          </a:p>
        </p:txBody>
      </p:sp>
      <p:graphicFrame>
        <p:nvGraphicFramePr>
          <p:cNvPr id="13" name="Diagram 12"/>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94216246"/>
              </p:ext>
            </p:extLst>
          </p:nvPr>
        </p:nvGraphicFramePr>
        <p:xfrm>
          <a:off x="844062" y="1905245"/>
          <a:ext cx="7429500" cy="4422531"/>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fontScale="90000"/>
          </a:bodyPr>
          <a:lstStyle/>
          <a:p>
            <a:r>
              <a:rPr lang="nl-NL" dirty="0" smtClean="0">
                <a:solidFill>
                  <a:srgbClr val="990000"/>
                </a:solidFill>
              </a:rPr>
              <a:t>B. </a:t>
            </a:r>
            <a:r>
              <a:rPr lang="nl-NL" i="1" dirty="0" smtClean="0">
                <a:solidFill>
                  <a:srgbClr val="990000"/>
                </a:solidFill>
              </a:rPr>
              <a:t>Het object van ervaringskennis is de biografische individualiteit</a:t>
            </a:r>
            <a:r>
              <a:rPr lang="nl-NL" dirty="0" smtClean="0">
                <a:solidFill>
                  <a:srgbClr val="990000"/>
                </a:solidFill>
              </a:rPr>
              <a:t> </a:t>
            </a:r>
            <a:endParaRPr lang="nl-NL" dirty="0">
              <a:solidFill>
                <a:srgbClr val="990000"/>
              </a:solidFill>
            </a:endParaRPr>
          </a:p>
        </p:txBody>
      </p:sp>
      <p:graphicFrame>
        <p:nvGraphicFramePr>
          <p:cNvPr id="4" name="Tijdelijke aanduiding voor inhoud 3"/>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02871663"/>
              </p:ext>
            </p:extLst>
          </p:nvPr>
        </p:nvGraphicFramePr>
        <p:xfrm>
          <a:off x="457200" y="1951104"/>
          <a:ext cx="8440615" cy="4525962"/>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el 2"/>
          <p:cNvSpPr>
            <a:spLocks noGrp="1"/>
          </p:cNvSpPr>
          <p:nvPr>
            <p:ph type="title"/>
          </p:nvPr>
        </p:nvSpPr>
        <p:spPr>
          <a:xfrm>
            <a:off x="457200" y="274637"/>
            <a:ext cx="8229600" cy="1789378"/>
          </a:xfrm>
        </p:spPr>
        <p:txBody>
          <a:bodyPr>
            <a:normAutofit fontScale="90000"/>
          </a:bodyPr>
          <a:lstStyle/>
          <a:p>
            <a:r>
              <a:rPr lang="nl-NL" dirty="0" smtClean="0">
                <a:solidFill>
                  <a:srgbClr val="990000"/>
                </a:solidFill>
              </a:rPr>
              <a:t>C. </a:t>
            </a:r>
            <a:r>
              <a:rPr lang="nl-NL" sz="4000" i="1" dirty="0" smtClean="0">
                <a:solidFill>
                  <a:srgbClr val="990000"/>
                </a:solidFill>
              </a:rPr>
              <a:t>Het object van ervaringskennis is verhouding tussen individualiteit, aandoening en maatschappij</a:t>
            </a:r>
            <a:r>
              <a:rPr lang="nl-NL" sz="4000" dirty="0" smtClean="0">
                <a:solidFill>
                  <a:srgbClr val="990000"/>
                </a:solidFill>
              </a:rPr>
              <a:t> </a:t>
            </a:r>
            <a:endParaRPr lang="nl-NL" sz="4000" dirty="0">
              <a:solidFill>
                <a:srgbClr val="990000"/>
              </a:solidFill>
            </a:endParaRPr>
          </a:p>
        </p:txBody>
      </p:sp>
      <p:graphicFrame>
        <p:nvGraphicFramePr>
          <p:cNvPr id="4" name="Tijdelijke aanduiding voor inhoud 3"/>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66491912"/>
              </p:ext>
            </p:extLst>
          </p:nvPr>
        </p:nvGraphicFramePr>
        <p:xfrm>
          <a:off x="457200" y="2472201"/>
          <a:ext cx="8229600" cy="401637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Tijdelijke aanduiding voor inhoud 3" descr="IMG_0077.jpg"/>
          <p:cNvPicPr>
            <a:picLocks noGrp="1" noChangeAspect="1"/>
          </p:cNvPicPr>
          <p:nvPr>
            <p:ph idx="1"/>
          </p:nvPr>
        </p:nvPicPr>
        <p:blipFill>
          <a:blip r:embed="rId2"/>
          <a:srcRect l="-32534" r="-32534"/>
          <a:stretch>
            <a:fillRect/>
          </a:stretch>
        </p:blipFill>
        <p:spPr>
          <a:xfrm>
            <a:off x="-211741" y="1481328"/>
            <a:ext cx="9355741" cy="5097141"/>
          </a:xfrm>
        </p:spPr>
      </p:pic>
      <p:sp>
        <p:nvSpPr>
          <p:cNvPr id="3" name="Titel 2"/>
          <p:cNvSpPr>
            <a:spLocks noGrp="1"/>
          </p:cNvSpPr>
          <p:nvPr>
            <p:ph type="title"/>
          </p:nvPr>
        </p:nvSpPr>
        <p:spPr/>
        <p:txBody>
          <a:bodyPr/>
          <a:lstStyle/>
          <a:p>
            <a:pPr algn="ctr"/>
            <a:r>
              <a:rPr lang="nl-NL" dirty="0" smtClean="0">
                <a:solidFill>
                  <a:srgbClr val="990000"/>
                </a:solidFill>
              </a:rPr>
              <a:t>Slot: </a:t>
            </a:r>
            <a:r>
              <a:rPr lang="nl-NL" dirty="0" err="1" smtClean="0">
                <a:solidFill>
                  <a:srgbClr val="990000"/>
                </a:solidFill>
              </a:rPr>
              <a:t>Seeding</a:t>
            </a:r>
            <a:r>
              <a:rPr lang="nl-NL" dirty="0" smtClean="0">
                <a:solidFill>
                  <a:srgbClr val="990000"/>
                </a:solidFill>
              </a:rPr>
              <a:t> document…</a:t>
            </a:r>
            <a:endParaRPr lang="nl-NL" dirty="0">
              <a:solidFill>
                <a:srgbClr val="99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975712"/>
            <a:ext cx="8229600" cy="2941857"/>
          </a:xfrm>
        </p:spPr>
        <p:txBody>
          <a:bodyPr/>
          <a:lstStyle/>
          <a:p>
            <a:r>
              <a:rPr lang="nl-NL" dirty="0" smtClean="0"/>
              <a:t>Bijdragen aan een theoretisch en conceptueel kader over de aard, betekenis en bruikbaarheid van ervaringskennis in relatie tot professionele kennis.</a:t>
            </a:r>
          </a:p>
          <a:p>
            <a:endParaRPr lang="nl-NL" dirty="0"/>
          </a:p>
        </p:txBody>
      </p:sp>
      <p:sp>
        <p:nvSpPr>
          <p:cNvPr id="2" name="Titel 1"/>
          <p:cNvSpPr>
            <a:spLocks noGrp="1"/>
          </p:cNvSpPr>
          <p:nvPr>
            <p:ph type="title"/>
          </p:nvPr>
        </p:nvSpPr>
        <p:spPr>
          <a:xfrm>
            <a:off x="658813" y="456253"/>
            <a:ext cx="7824788" cy="1161226"/>
          </a:xfrm>
        </p:spPr>
        <p:txBody>
          <a:bodyPr/>
          <a:lstStyle/>
          <a:p>
            <a:pPr algn="ctr"/>
            <a:r>
              <a:rPr lang="nl-NL" dirty="0" smtClean="0">
                <a:solidFill>
                  <a:srgbClr val="990000"/>
                </a:solidFill>
              </a:rPr>
              <a:t>Doel</a:t>
            </a:r>
            <a:endParaRPr lang="nl-NL" dirty="0">
              <a:solidFill>
                <a:srgbClr val="99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746474"/>
            <a:ext cx="8229600" cy="4462905"/>
          </a:xfrm>
        </p:spPr>
        <p:txBody>
          <a:bodyPr>
            <a:normAutofit lnSpcReduction="10000"/>
          </a:bodyPr>
          <a:lstStyle/>
          <a:p>
            <a:r>
              <a:rPr lang="nl-NL" b="1" dirty="0" smtClean="0"/>
              <a:t>Wat is ervaringskennis en hoe komt deze tot stand?</a:t>
            </a:r>
            <a:r>
              <a:rPr lang="nl-NL" dirty="0" smtClean="0"/>
              <a:t> </a:t>
            </a:r>
          </a:p>
          <a:p>
            <a:endParaRPr lang="nl-NL" b="1" dirty="0" smtClean="0"/>
          </a:p>
          <a:p>
            <a:r>
              <a:rPr lang="nl-NL" b="1" dirty="0" smtClean="0"/>
              <a:t>Wat is de rol/betekenis van ervaringskennis</a:t>
            </a:r>
            <a:r>
              <a:rPr lang="nl-NL" dirty="0" smtClean="0"/>
              <a:t>?</a:t>
            </a:r>
          </a:p>
          <a:p>
            <a:endParaRPr lang="nl-NL" b="1" dirty="0" smtClean="0"/>
          </a:p>
          <a:p>
            <a:r>
              <a:rPr lang="nl-NL" b="1" dirty="0" smtClean="0"/>
              <a:t>Onder welke condities is ervaringskennis te benutten in wetenschappelijk onderzoek?</a:t>
            </a:r>
            <a:r>
              <a:rPr lang="nl-NL" dirty="0" smtClean="0"/>
              <a:t> </a:t>
            </a:r>
          </a:p>
          <a:p>
            <a:endParaRPr lang="nl-NL" b="1" dirty="0" smtClean="0"/>
          </a:p>
          <a:p>
            <a:r>
              <a:rPr lang="nl-NL" b="1" dirty="0" smtClean="0"/>
              <a:t>Hoe verhoudt deze ervaringskennis zich tot professionele / wetenschappelijke kennis</a:t>
            </a:r>
            <a:r>
              <a:rPr lang="nl-NL" dirty="0" smtClean="0"/>
              <a:t>?</a:t>
            </a:r>
            <a:endParaRPr lang="nl-NL" dirty="0"/>
          </a:p>
        </p:txBody>
      </p:sp>
      <p:sp>
        <p:nvSpPr>
          <p:cNvPr id="3" name="Titel 2"/>
          <p:cNvSpPr>
            <a:spLocks noGrp="1"/>
          </p:cNvSpPr>
          <p:nvPr>
            <p:ph type="title"/>
          </p:nvPr>
        </p:nvSpPr>
        <p:spPr/>
        <p:txBody>
          <a:bodyPr/>
          <a:lstStyle/>
          <a:p>
            <a:pPr algn="ctr"/>
            <a:r>
              <a:rPr lang="nl-NL" dirty="0" smtClean="0">
                <a:solidFill>
                  <a:srgbClr val="990000"/>
                </a:solidFill>
              </a:rPr>
              <a:t>Vraagstelling</a:t>
            </a:r>
            <a:endParaRPr lang="nl-NL" dirty="0">
              <a:solidFill>
                <a:srgbClr val="99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Tijdelijke aanduiding voor inhoud 3" descr="1047085_1.jpg"/>
          <p:cNvPicPr>
            <a:picLocks noGrp="1" noChangeAspect="1"/>
          </p:cNvPicPr>
          <p:nvPr>
            <p:ph idx="1"/>
          </p:nvPr>
        </p:nvPicPr>
        <p:blipFill>
          <a:blip r:embed="rId2"/>
          <a:srcRect l="-10610" r="-10610"/>
          <a:stretch>
            <a:fillRect/>
          </a:stretch>
        </p:blipFill>
        <p:spPr>
          <a:xfrm>
            <a:off x="811427" y="1834152"/>
            <a:ext cx="7294694" cy="4011801"/>
          </a:xfrm>
        </p:spPr>
      </p:pic>
      <p:sp>
        <p:nvSpPr>
          <p:cNvPr id="3" name="Titel 2"/>
          <p:cNvSpPr>
            <a:spLocks noGrp="1"/>
          </p:cNvSpPr>
          <p:nvPr>
            <p:ph type="title"/>
          </p:nvPr>
        </p:nvSpPr>
        <p:spPr>
          <a:xfrm>
            <a:off x="215248" y="274638"/>
            <a:ext cx="8229600" cy="1143000"/>
          </a:xfrm>
        </p:spPr>
        <p:txBody>
          <a:bodyPr/>
          <a:lstStyle/>
          <a:p>
            <a:pPr algn="ctr"/>
            <a:r>
              <a:rPr lang="nl-NL" dirty="0" smtClean="0">
                <a:solidFill>
                  <a:srgbClr val="990000"/>
                </a:solidFill>
              </a:rPr>
              <a:t>Beelden van ervaringskennis</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Tijdelijke aanduiding voor inhoud 3" descr="images.jpeg"/>
          <p:cNvPicPr>
            <a:picLocks noGrp="1" noChangeAspect="1"/>
          </p:cNvPicPr>
          <p:nvPr>
            <p:ph idx="1"/>
          </p:nvPr>
        </p:nvPicPr>
        <p:blipFill>
          <a:blip r:embed="rId2"/>
          <a:srcRect l="-28709" r="-28709"/>
          <a:stretch>
            <a:fillRect/>
          </a:stretch>
        </p:blipFill>
        <p:spPr>
          <a:xfrm>
            <a:off x="3669360" y="2349529"/>
            <a:ext cx="6190541" cy="3404559"/>
          </a:xfrm>
        </p:spPr>
      </p:pic>
      <p:sp>
        <p:nvSpPr>
          <p:cNvPr id="3" name="Titel 2"/>
          <p:cNvSpPr>
            <a:spLocks noGrp="1"/>
          </p:cNvSpPr>
          <p:nvPr>
            <p:ph type="title"/>
          </p:nvPr>
        </p:nvSpPr>
        <p:spPr/>
        <p:txBody>
          <a:bodyPr/>
          <a:lstStyle/>
          <a:p>
            <a:pPr algn="ctr"/>
            <a:r>
              <a:rPr lang="nl-NL" dirty="0" smtClean="0">
                <a:solidFill>
                  <a:srgbClr val="990000"/>
                </a:solidFill>
              </a:rPr>
              <a:t>Achtergrond</a:t>
            </a:r>
            <a:endParaRPr lang="nl-NL" dirty="0">
              <a:solidFill>
                <a:srgbClr val="990000"/>
              </a:solidFill>
            </a:endParaRPr>
          </a:p>
        </p:txBody>
      </p:sp>
      <p:pic>
        <p:nvPicPr>
          <p:cNvPr id="5" name="Afbeelding 4" descr="comm._paspoort.jpg"/>
          <p:cNvPicPr>
            <a:picLocks noChangeAspect="1"/>
          </p:cNvPicPr>
          <p:nvPr/>
        </p:nvPicPr>
        <p:blipFill>
          <a:blip r:embed="rId3"/>
          <a:stretch>
            <a:fillRect/>
          </a:stretch>
        </p:blipFill>
        <p:spPr>
          <a:xfrm>
            <a:off x="925513" y="1944088"/>
            <a:ext cx="2540000" cy="3810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746475"/>
            <a:ext cx="8229600" cy="4260816"/>
          </a:xfrm>
        </p:spPr>
        <p:txBody>
          <a:bodyPr/>
          <a:lstStyle/>
          <a:p>
            <a:r>
              <a:rPr lang="nl-NL" dirty="0" smtClean="0"/>
              <a:t>Responsieve methode</a:t>
            </a:r>
          </a:p>
          <a:p>
            <a:r>
              <a:rPr lang="nl-NL" dirty="0" smtClean="0"/>
              <a:t>Mensen met ‘Dubbele Identiteit’</a:t>
            </a:r>
          </a:p>
          <a:p>
            <a:r>
              <a:rPr lang="nl-NL" dirty="0" smtClean="0"/>
              <a:t>Expertmeetings</a:t>
            </a:r>
          </a:p>
          <a:p>
            <a:r>
              <a:rPr lang="nl-NL" dirty="0" smtClean="0"/>
              <a:t>Vragenlijst</a:t>
            </a:r>
          </a:p>
          <a:p>
            <a:r>
              <a:rPr lang="nl-NL" dirty="0" err="1" smtClean="0"/>
              <a:t>Mail-vragen</a:t>
            </a:r>
            <a:endParaRPr lang="nl-NL" dirty="0" smtClean="0"/>
          </a:p>
          <a:p>
            <a:r>
              <a:rPr lang="nl-NL" dirty="0" smtClean="0"/>
              <a:t>Verwerking in onderzoeksgroep</a:t>
            </a:r>
          </a:p>
          <a:p>
            <a:r>
              <a:rPr lang="nl-NL" dirty="0" err="1" smtClean="0"/>
              <a:t>Conceptmapping</a:t>
            </a:r>
            <a:endParaRPr lang="nl-NL" dirty="0" smtClean="0"/>
          </a:p>
          <a:p>
            <a:endParaRPr lang="nl-NL" dirty="0" smtClean="0"/>
          </a:p>
          <a:p>
            <a:pPr lvl="1"/>
            <a:endParaRPr lang="nl-NL" dirty="0" smtClean="0"/>
          </a:p>
          <a:p>
            <a:endParaRPr lang="nl-NL" dirty="0"/>
          </a:p>
        </p:txBody>
      </p:sp>
      <p:sp>
        <p:nvSpPr>
          <p:cNvPr id="3" name="Titel 2"/>
          <p:cNvSpPr>
            <a:spLocks noGrp="1"/>
          </p:cNvSpPr>
          <p:nvPr>
            <p:ph type="title"/>
          </p:nvPr>
        </p:nvSpPr>
        <p:spPr/>
        <p:txBody>
          <a:bodyPr anchor="ctr"/>
          <a:lstStyle/>
          <a:p>
            <a:pPr algn="ctr"/>
            <a:r>
              <a:rPr lang="nl-NL" dirty="0" smtClean="0">
                <a:solidFill>
                  <a:srgbClr val="990000"/>
                </a:solidFill>
              </a:rPr>
              <a:t>Methode</a:t>
            </a:r>
            <a:endParaRPr lang="nl-NL" dirty="0">
              <a:solidFill>
                <a:srgbClr val="99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Tijdelijke aanduiding voor inhoud 3" descr="Unknown.jpeg"/>
          <p:cNvPicPr>
            <a:picLocks noGrp="1" noChangeAspect="1"/>
          </p:cNvPicPr>
          <p:nvPr>
            <p:ph idx="1"/>
          </p:nvPr>
        </p:nvPicPr>
        <p:blipFill>
          <a:blip r:embed="rId2"/>
          <a:srcRect l="-22352" r="-22352"/>
          <a:stretch>
            <a:fillRect/>
          </a:stretch>
        </p:blipFill>
        <p:spPr>
          <a:xfrm>
            <a:off x="729844" y="1781228"/>
            <a:ext cx="7956956" cy="4376019"/>
          </a:xfrm>
        </p:spPr>
      </p:pic>
      <p:sp>
        <p:nvSpPr>
          <p:cNvPr id="3" name="Titel 2"/>
          <p:cNvSpPr>
            <a:spLocks noGrp="1"/>
          </p:cNvSpPr>
          <p:nvPr>
            <p:ph type="title"/>
          </p:nvPr>
        </p:nvSpPr>
        <p:spPr/>
        <p:txBody>
          <a:bodyPr/>
          <a:lstStyle/>
          <a:p>
            <a:pPr algn="ctr"/>
            <a:r>
              <a:rPr lang="nl-NL" dirty="0" smtClean="0">
                <a:solidFill>
                  <a:srgbClr val="990000"/>
                </a:solidFill>
              </a:rPr>
              <a:t>Beelden van ervaringskennis</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a:p>
        </p:txBody>
      </p:sp>
      <p:sp>
        <p:nvSpPr>
          <p:cNvPr id="3" name="Titel 2"/>
          <p:cNvSpPr>
            <a:spLocks noGrp="1"/>
          </p:cNvSpPr>
          <p:nvPr>
            <p:ph type="title"/>
          </p:nvPr>
        </p:nvSpPr>
        <p:spPr>
          <a:xfrm>
            <a:off x="457200" y="274638"/>
            <a:ext cx="8229600" cy="713267"/>
          </a:xfrm>
        </p:spPr>
        <p:txBody>
          <a:bodyPr>
            <a:normAutofit fontScale="90000"/>
          </a:bodyPr>
          <a:lstStyle/>
          <a:p>
            <a:r>
              <a:rPr lang="nl-NL" dirty="0" smtClean="0">
                <a:solidFill>
                  <a:srgbClr val="990000"/>
                </a:solidFill>
              </a:rPr>
              <a:t>Een landkaart van ervaringskennis</a:t>
            </a:r>
            <a:endParaRPr lang="nl-NL" dirty="0">
              <a:solidFill>
                <a:srgbClr val="990000"/>
              </a:solidFill>
            </a:endParaRPr>
          </a:p>
        </p:txBody>
      </p:sp>
      <p:pic>
        <p:nvPicPr>
          <p:cNvPr id="4" name="Afbeelding 3"/>
          <p:cNvPicPr/>
          <p:nvPr/>
        </p:nvPicPr>
        <p:blipFill>
          <a:blip r:embed="rId2" cstate="print"/>
          <a:srcRect/>
          <a:stretch>
            <a:fillRect/>
          </a:stretch>
        </p:blipFill>
        <p:spPr bwMode="auto">
          <a:xfrm>
            <a:off x="683210" y="1216091"/>
            <a:ext cx="7539259" cy="54516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Concours.thmx</Template>
  <TotalTime>140</TotalTime>
  <Words>956</Words>
  <Application>Microsoft Macintosh PowerPoint</Application>
  <PresentationFormat>Diavoorstelling (4:3)</PresentationFormat>
  <Paragraphs>137</Paragraphs>
  <Slides>27</Slides>
  <Notes>1</Notes>
  <HiddenSlides>0</HiddenSlides>
  <MMClips>0</MMClips>
  <ScaleCrop>false</ScaleCrop>
  <HeadingPairs>
    <vt:vector size="4" baseType="variant">
      <vt:variant>
        <vt:lpstr>Ontwerpsjabloon</vt:lpstr>
      </vt:variant>
      <vt:variant>
        <vt:i4>1</vt:i4>
      </vt:variant>
      <vt:variant>
        <vt:lpstr>Diatitels</vt:lpstr>
      </vt:variant>
      <vt:variant>
        <vt:i4>27</vt:i4>
      </vt:variant>
    </vt:vector>
  </HeadingPairs>
  <TitlesOfParts>
    <vt:vector size="28" baseType="lpstr">
      <vt:lpstr>Concours</vt:lpstr>
      <vt:lpstr>Doorleefd Verstehen</vt:lpstr>
      <vt:lpstr>De relatie tussen ervaringskennis en professionele kennis vanuit het perspectief van mensen met een 'dubbele identiteit’ </vt:lpstr>
      <vt:lpstr>Doel</vt:lpstr>
      <vt:lpstr>Vraagstelling</vt:lpstr>
      <vt:lpstr>Beelden van ervaringskennis</vt:lpstr>
      <vt:lpstr>Achtergrond</vt:lpstr>
      <vt:lpstr>Methode</vt:lpstr>
      <vt:lpstr>Beelden van ervaringskennis</vt:lpstr>
      <vt:lpstr>Een landkaart van ervaringskennis</vt:lpstr>
      <vt:lpstr>Wat is ervaringskennis?</vt:lpstr>
      <vt:lpstr>Wat is ervaringskennis?</vt:lpstr>
      <vt:lpstr>Beelden van ervaringskennis</vt:lpstr>
      <vt:lpstr>Hoe ontstaat ervaringskennis?</vt:lpstr>
      <vt:lpstr>Beelden van ervaringskennis</vt:lpstr>
      <vt:lpstr>Wat is de inhoud van ervaringskennis?</vt:lpstr>
      <vt:lpstr>Wat is de inhoud van ervaringskennis?</vt:lpstr>
      <vt:lpstr>Relativering &amp; humor</vt:lpstr>
      <vt:lpstr>Beelden van ervaringskennis</vt:lpstr>
      <vt:lpstr>Wat betekent ervaringskennis?</vt:lpstr>
      <vt:lpstr>Wat betekent ervaringskennis?</vt:lpstr>
      <vt:lpstr>Wat betekent ervaringskennis?</vt:lpstr>
      <vt:lpstr>Beelden van ervaringskennis</vt:lpstr>
      <vt:lpstr>Reflectie</vt:lpstr>
      <vt:lpstr>A. Het object van ervaringskennis is de aandoening of beperking  </vt:lpstr>
      <vt:lpstr>B. Het object van ervaringskennis is de biografische individualiteit </vt:lpstr>
      <vt:lpstr>C. Het object van ervaringskennis is verhouding tussen individualiteit, aandoening en maatschappij </vt:lpstr>
      <vt:lpstr>Slot: Seeding document…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Doorleefd Verstehen</dc:title>
  <dc:creator>Jacqueline Kool</dc:creator>
  <cp:lastModifiedBy>Jacqueline Kool</cp:lastModifiedBy>
  <cp:revision>44</cp:revision>
  <dcterms:created xsi:type="dcterms:W3CDTF">2013-09-29T08:54:41Z</dcterms:created>
  <dcterms:modified xsi:type="dcterms:W3CDTF">2013-09-29T09:10:36Z</dcterms:modified>
</cp:coreProperties>
</file>