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6"/>
  </p:notesMasterIdLst>
  <p:handoutMasterIdLst>
    <p:handoutMasterId r:id="rId27"/>
  </p:handoutMasterIdLst>
  <p:sldIdLst>
    <p:sldId id="263" r:id="rId2"/>
    <p:sldId id="324" r:id="rId3"/>
    <p:sldId id="308" r:id="rId4"/>
    <p:sldId id="323" r:id="rId5"/>
    <p:sldId id="309" r:id="rId6"/>
    <p:sldId id="305" r:id="rId7"/>
    <p:sldId id="346" r:id="rId8"/>
    <p:sldId id="347" r:id="rId9"/>
    <p:sldId id="257" r:id="rId10"/>
    <p:sldId id="304" r:id="rId11"/>
    <p:sldId id="306" r:id="rId12"/>
    <p:sldId id="349" r:id="rId13"/>
    <p:sldId id="326" r:id="rId14"/>
    <p:sldId id="355" r:id="rId15"/>
    <p:sldId id="354" r:id="rId16"/>
    <p:sldId id="350" r:id="rId17"/>
    <p:sldId id="345" r:id="rId18"/>
    <p:sldId id="353" r:id="rId19"/>
    <p:sldId id="332" r:id="rId20"/>
    <p:sldId id="337" r:id="rId21"/>
    <p:sldId id="312" r:id="rId22"/>
    <p:sldId id="336" r:id="rId23"/>
    <p:sldId id="351" r:id="rId24"/>
    <p:sldId id="352" r:id="rId25"/>
  </p:sldIdLst>
  <p:sldSz cx="9144000" cy="6858000" type="screen4x3"/>
  <p:notesSz cx="6669088" cy="9928225"/>
  <p:defaultTextStyle>
    <a:defPPr>
      <a:defRPr lang="pl-PL"/>
    </a:defPPr>
    <a:lvl1pPr algn="l" rtl="0" fontAlgn="base">
      <a:spcBef>
        <a:spcPct val="0"/>
      </a:spcBef>
      <a:spcAft>
        <a:spcPct val="0"/>
      </a:spcAft>
      <a:defRPr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kern="1200">
        <a:solidFill>
          <a:schemeClr val="tx1"/>
        </a:solidFill>
        <a:latin typeface="Times New Roman" charset="0"/>
        <a:ea typeface="ＭＳ Ｐゴシック" charset="-128"/>
        <a:cs typeface="+mn-cs"/>
      </a:defRPr>
    </a:lvl5pPr>
    <a:lvl6pPr marL="2286000" algn="l" defTabSz="914400" rtl="0" eaLnBrk="1" latinLnBrk="0" hangingPunct="1">
      <a:defRPr kern="1200">
        <a:solidFill>
          <a:schemeClr val="tx1"/>
        </a:solidFill>
        <a:latin typeface="Times New Roman" charset="0"/>
        <a:ea typeface="ＭＳ Ｐゴシック" charset="-128"/>
        <a:cs typeface="+mn-cs"/>
      </a:defRPr>
    </a:lvl6pPr>
    <a:lvl7pPr marL="2743200" algn="l" defTabSz="914400" rtl="0" eaLnBrk="1" latinLnBrk="0" hangingPunct="1">
      <a:defRPr kern="1200">
        <a:solidFill>
          <a:schemeClr val="tx1"/>
        </a:solidFill>
        <a:latin typeface="Times New Roman" charset="0"/>
        <a:ea typeface="ＭＳ Ｐゴシック" charset="-128"/>
        <a:cs typeface="+mn-cs"/>
      </a:defRPr>
    </a:lvl7pPr>
    <a:lvl8pPr marL="3200400" algn="l" defTabSz="914400" rtl="0" eaLnBrk="1" latinLnBrk="0" hangingPunct="1">
      <a:defRPr kern="1200">
        <a:solidFill>
          <a:schemeClr val="tx1"/>
        </a:solidFill>
        <a:latin typeface="Times New Roman" charset="0"/>
        <a:ea typeface="ＭＳ Ｐゴシック" charset="-128"/>
        <a:cs typeface="+mn-cs"/>
      </a:defRPr>
    </a:lvl8pPr>
    <a:lvl9pPr marL="3657600" algn="l" defTabSz="914400" rtl="0" eaLnBrk="1" latinLnBrk="0" hangingPunct="1">
      <a:defRPr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0066"/>
    <a:srgbClr val="9D2F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77536" autoAdjust="0"/>
  </p:normalViewPr>
  <p:slideViewPr>
    <p:cSldViewPr snapToObjects="1">
      <p:cViewPr varScale="1">
        <p:scale>
          <a:sx n="100" d="100"/>
          <a:sy n="100" d="100"/>
        </p:scale>
        <p:origin x="-1880" y="-112"/>
      </p:cViewPr>
      <p:guideLst>
        <p:guide orient="horz" pos="4201"/>
        <p:guide pos="2154"/>
      </p:guideLst>
    </p:cSldViewPr>
  </p:slideViewPr>
  <p:outlineViewPr>
    <p:cViewPr>
      <p:scale>
        <a:sx n="33" d="100"/>
        <a:sy n="33" d="100"/>
      </p:scale>
      <p:origin x="24" y="166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0"/>
            <a:ext cx="2890415" cy="496967"/>
          </a:xfrm>
          <a:prstGeom prst="rect">
            <a:avLst/>
          </a:prstGeom>
          <a:noFill/>
          <a:ln w="9525">
            <a:noFill/>
            <a:miter lim="800000"/>
            <a:headEnd/>
            <a:tailEnd/>
          </a:ln>
          <a:effectLst/>
        </p:spPr>
        <p:txBody>
          <a:bodyPr vert="horz" wrap="square" lIns="91468" tIns="45733" rIns="91468" bIns="45733" numCol="1" anchor="t" anchorCtr="0" compatLnSpc="1">
            <a:prstTxWarp prst="textNoShape">
              <a:avLst/>
            </a:prstTxWarp>
          </a:bodyPr>
          <a:lstStyle>
            <a:lvl1pPr>
              <a:defRPr sz="1200">
                <a:latin typeface="Times New Roman" charset="0"/>
                <a:ea typeface="+mn-ea"/>
                <a:cs typeface="+mn-cs"/>
              </a:defRPr>
            </a:lvl1pPr>
          </a:lstStyle>
          <a:p>
            <a:pPr>
              <a:defRPr/>
            </a:pPr>
            <a:endParaRPr lang="nl-NL"/>
          </a:p>
        </p:txBody>
      </p:sp>
      <p:sp>
        <p:nvSpPr>
          <p:cNvPr id="32771" name="Rectangle 3"/>
          <p:cNvSpPr>
            <a:spLocks noGrp="1" noChangeArrowheads="1"/>
          </p:cNvSpPr>
          <p:nvPr>
            <p:ph type="dt" sz="quarter" idx="1"/>
          </p:nvPr>
        </p:nvSpPr>
        <p:spPr bwMode="auto">
          <a:xfrm>
            <a:off x="3777084" y="0"/>
            <a:ext cx="2890414" cy="496967"/>
          </a:xfrm>
          <a:prstGeom prst="rect">
            <a:avLst/>
          </a:prstGeom>
          <a:noFill/>
          <a:ln w="9525">
            <a:noFill/>
            <a:miter lim="800000"/>
            <a:headEnd/>
            <a:tailEnd/>
          </a:ln>
          <a:effectLst/>
        </p:spPr>
        <p:txBody>
          <a:bodyPr vert="horz" wrap="square" lIns="91468" tIns="45733" rIns="91468" bIns="45733" numCol="1" anchor="t" anchorCtr="0" compatLnSpc="1">
            <a:prstTxWarp prst="textNoShape">
              <a:avLst/>
            </a:prstTxWarp>
          </a:bodyPr>
          <a:lstStyle>
            <a:lvl1pPr algn="r">
              <a:defRPr sz="1200">
                <a:latin typeface="Times New Roman" charset="0"/>
                <a:ea typeface="+mn-ea"/>
                <a:cs typeface="+mn-cs"/>
              </a:defRPr>
            </a:lvl1pPr>
          </a:lstStyle>
          <a:p>
            <a:pPr>
              <a:defRPr/>
            </a:pPr>
            <a:endParaRPr lang="nl-NL"/>
          </a:p>
        </p:txBody>
      </p:sp>
      <p:sp>
        <p:nvSpPr>
          <p:cNvPr id="32772" name="Rectangle 4"/>
          <p:cNvSpPr>
            <a:spLocks noGrp="1" noChangeArrowheads="1"/>
          </p:cNvSpPr>
          <p:nvPr>
            <p:ph type="ftr" sz="quarter" idx="2"/>
          </p:nvPr>
        </p:nvSpPr>
        <p:spPr bwMode="auto">
          <a:xfrm>
            <a:off x="2" y="9429671"/>
            <a:ext cx="2890415" cy="496966"/>
          </a:xfrm>
          <a:prstGeom prst="rect">
            <a:avLst/>
          </a:prstGeom>
          <a:noFill/>
          <a:ln w="9525">
            <a:noFill/>
            <a:miter lim="800000"/>
            <a:headEnd/>
            <a:tailEnd/>
          </a:ln>
          <a:effectLst/>
        </p:spPr>
        <p:txBody>
          <a:bodyPr vert="horz" wrap="square" lIns="91468" tIns="45733" rIns="91468" bIns="45733" numCol="1" anchor="b" anchorCtr="0" compatLnSpc="1">
            <a:prstTxWarp prst="textNoShape">
              <a:avLst/>
            </a:prstTxWarp>
          </a:bodyPr>
          <a:lstStyle>
            <a:lvl1pPr>
              <a:defRPr sz="1200">
                <a:latin typeface="Times New Roman" charset="0"/>
                <a:ea typeface="+mn-ea"/>
                <a:cs typeface="+mn-cs"/>
              </a:defRPr>
            </a:lvl1pPr>
          </a:lstStyle>
          <a:p>
            <a:pPr>
              <a:defRPr/>
            </a:pPr>
            <a:endParaRPr lang="nl-NL"/>
          </a:p>
        </p:txBody>
      </p:sp>
      <p:sp>
        <p:nvSpPr>
          <p:cNvPr id="32773" name="Rectangle 5"/>
          <p:cNvSpPr>
            <a:spLocks noGrp="1" noChangeArrowheads="1"/>
          </p:cNvSpPr>
          <p:nvPr>
            <p:ph type="sldNum" sz="quarter" idx="3"/>
          </p:nvPr>
        </p:nvSpPr>
        <p:spPr bwMode="auto">
          <a:xfrm>
            <a:off x="3777084" y="9429671"/>
            <a:ext cx="2890414" cy="496966"/>
          </a:xfrm>
          <a:prstGeom prst="rect">
            <a:avLst/>
          </a:prstGeom>
          <a:noFill/>
          <a:ln w="9525">
            <a:noFill/>
            <a:miter lim="800000"/>
            <a:headEnd/>
            <a:tailEnd/>
          </a:ln>
          <a:effectLst/>
        </p:spPr>
        <p:txBody>
          <a:bodyPr vert="horz" wrap="square" lIns="91468" tIns="45733" rIns="91468" bIns="45733" numCol="1" anchor="b" anchorCtr="0" compatLnSpc="1">
            <a:prstTxWarp prst="textNoShape">
              <a:avLst/>
            </a:prstTxWarp>
          </a:bodyPr>
          <a:lstStyle>
            <a:lvl1pPr algn="r">
              <a:defRPr sz="1200"/>
            </a:lvl1pPr>
          </a:lstStyle>
          <a:p>
            <a:fld id="{EE3A2CB7-9522-411A-B7F4-890F7A6CA1CB}" type="slidenum">
              <a:rPr lang="nl-NL"/>
              <a:pPr/>
              <a:t>‹nr.›</a:t>
            </a:fld>
            <a:endParaRPr lang="nl-NL"/>
          </a:p>
        </p:txBody>
      </p:sp>
    </p:spTree>
    <p:extLst>
      <p:ext uri="{BB962C8B-B14F-4D97-AF65-F5344CB8AC3E}">
        <p14:creationId xmlns:p14="http://schemas.microsoft.com/office/powerpoint/2010/main" val="2599422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0"/>
            <a:ext cx="2890415" cy="496967"/>
          </a:xfrm>
          <a:prstGeom prst="rect">
            <a:avLst/>
          </a:prstGeom>
          <a:noFill/>
          <a:ln w="9525">
            <a:noFill/>
            <a:miter lim="800000"/>
            <a:headEnd/>
            <a:tailEnd/>
          </a:ln>
          <a:effectLst/>
        </p:spPr>
        <p:txBody>
          <a:bodyPr vert="horz" wrap="square" lIns="91468" tIns="45733" rIns="91468" bIns="45733"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778674" y="0"/>
            <a:ext cx="2890415" cy="496967"/>
          </a:xfrm>
          <a:prstGeom prst="rect">
            <a:avLst/>
          </a:prstGeom>
          <a:noFill/>
          <a:ln w="9525">
            <a:noFill/>
            <a:miter lim="800000"/>
            <a:headEnd/>
            <a:tailEnd/>
          </a:ln>
          <a:effectLst/>
        </p:spPr>
        <p:txBody>
          <a:bodyPr vert="horz" wrap="square" lIns="91468" tIns="45733" rIns="91468" bIns="45733"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889849" y="4715630"/>
            <a:ext cx="4889393" cy="4467939"/>
          </a:xfrm>
          <a:prstGeom prst="rect">
            <a:avLst/>
          </a:prstGeom>
          <a:noFill/>
          <a:ln w="9525">
            <a:noFill/>
            <a:miter lim="800000"/>
            <a:headEnd/>
            <a:tailEnd/>
          </a:ln>
          <a:effectLst/>
        </p:spPr>
        <p:txBody>
          <a:bodyPr vert="horz" wrap="square" lIns="91468" tIns="45733" rIns="91468" bIns="45733"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13318" name="Rectangle 6"/>
          <p:cNvSpPr>
            <a:spLocks noGrp="1" noChangeArrowheads="1"/>
          </p:cNvSpPr>
          <p:nvPr>
            <p:ph type="ftr" sz="quarter" idx="4"/>
          </p:nvPr>
        </p:nvSpPr>
        <p:spPr bwMode="auto">
          <a:xfrm>
            <a:off x="2" y="9431259"/>
            <a:ext cx="2890415" cy="496967"/>
          </a:xfrm>
          <a:prstGeom prst="rect">
            <a:avLst/>
          </a:prstGeom>
          <a:noFill/>
          <a:ln w="9525">
            <a:noFill/>
            <a:miter lim="800000"/>
            <a:headEnd/>
            <a:tailEnd/>
          </a:ln>
          <a:effectLst/>
        </p:spPr>
        <p:txBody>
          <a:bodyPr vert="horz" wrap="square" lIns="91468" tIns="45733" rIns="91468" bIns="45733"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778674" y="9431259"/>
            <a:ext cx="2890415" cy="496967"/>
          </a:xfrm>
          <a:prstGeom prst="rect">
            <a:avLst/>
          </a:prstGeom>
          <a:noFill/>
          <a:ln w="9525">
            <a:noFill/>
            <a:miter lim="800000"/>
            <a:headEnd/>
            <a:tailEnd/>
          </a:ln>
          <a:effectLst/>
        </p:spPr>
        <p:txBody>
          <a:bodyPr vert="horz" wrap="square" lIns="91468" tIns="45733" rIns="91468" bIns="45733" numCol="1" anchor="b" anchorCtr="0" compatLnSpc="1">
            <a:prstTxWarp prst="textNoShape">
              <a:avLst/>
            </a:prstTxWarp>
          </a:bodyPr>
          <a:lstStyle>
            <a:lvl1pPr algn="r">
              <a:defRPr sz="1200"/>
            </a:lvl1pPr>
          </a:lstStyle>
          <a:p>
            <a:fld id="{B84A4962-F7AC-4122-88A7-B5728D04BB72}" type="slidenum">
              <a:rPr lang="en-US"/>
              <a:pPr/>
              <a:t>‹nr.›</a:t>
            </a:fld>
            <a:endParaRPr lang="en-US"/>
          </a:p>
        </p:txBody>
      </p:sp>
    </p:spTree>
    <p:extLst>
      <p:ext uri="{BB962C8B-B14F-4D97-AF65-F5344CB8AC3E}">
        <p14:creationId xmlns:p14="http://schemas.microsoft.com/office/powerpoint/2010/main" val="199323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EF26381-ECE8-4268-BF51-BBF349F865B5}" type="slidenum">
              <a:rPr lang="en-US"/>
              <a:pPr/>
              <a:t>1</a:t>
            </a:fld>
            <a:endParaRPr lang="en-US"/>
          </a:p>
        </p:txBody>
      </p:sp>
      <p:sp>
        <p:nvSpPr>
          <p:cNvPr id="16387" name="Rectangle 2"/>
          <p:cNvSpPr>
            <a:spLocks noGrp="1" noRot="1" noChangeAspect="1" noChangeArrowheads="1" noTextEdit="1"/>
          </p:cNvSpPr>
          <p:nvPr>
            <p:ph type="sldImg"/>
          </p:nvPr>
        </p:nvSpPr>
        <p:spPr>
          <a:xfrm>
            <a:off x="854075" y="744538"/>
            <a:ext cx="4962525" cy="3722687"/>
          </a:xfrm>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142DA6A-3E60-443D-AE8F-CA7C9C1A666F}" type="slidenum">
              <a:rPr lang="en-US"/>
              <a:pPr/>
              <a:t>11</a:t>
            </a:fld>
            <a:endParaRPr lang="en-US"/>
          </a:p>
        </p:txBody>
      </p:sp>
      <p:sp>
        <p:nvSpPr>
          <p:cNvPr id="26627" name="Rectangle 2"/>
          <p:cNvSpPr>
            <a:spLocks noGrp="1" noRot="1" noChangeAspect="1" noChangeArrowheads="1" noTextEdit="1"/>
          </p:cNvSpPr>
          <p:nvPr>
            <p:ph type="sldImg"/>
          </p:nvPr>
        </p:nvSpPr>
        <p:spPr>
          <a:xfrm>
            <a:off x="854075" y="744538"/>
            <a:ext cx="4962525" cy="3722687"/>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142DA6A-3E60-443D-AE8F-CA7C9C1A666F}" type="slidenum">
              <a:rPr lang="en-US"/>
              <a:pPr/>
              <a:t>13</a:t>
            </a:fld>
            <a:endParaRPr lang="en-US"/>
          </a:p>
        </p:txBody>
      </p:sp>
      <p:sp>
        <p:nvSpPr>
          <p:cNvPr id="26627" name="Rectangle 2"/>
          <p:cNvSpPr>
            <a:spLocks noGrp="1" noRot="1" noChangeAspect="1" noChangeArrowheads="1" noTextEdit="1"/>
          </p:cNvSpPr>
          <p:nvPr>
            <p:ph type="sldImg"/>
          </p:nvPr>
        </p:nvSpPr>
        <p:spPr>
          <a:xfrm>
            <a:off x="854075" y="744538"/>
            <a:ext cx="4962525" cy="3722687"/>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142DA6A-3E60-443D-AE8F-CA7C9C1A666F}" type="slidenum">
              <a:rPr lang="en-US"/>
              <a:pPr/>
              <a:t>17</a:t>
            </a:fld>
            <a:endParaRPr lang="en-US"/>
          </a:p>
        </p:txBody>
      </p:sp>
      <p:sp>
        <p:nvSpPr>
          <p:cNvPr id="26627" name="Rectangle 2"/>
          <p:cNvSpPr>
            <a:spLocks noGrp="1" noRot="1" noChangeAspect="1" noChangeArrowheads="1" noTextEdit="1"/>
          </p:cNvSpPr>
          <p:nvPr>
            <p:ph type="sldImg"/>
          </p:nvPr>
        </p:nvSpPr>
        <p:spPr>
          <a:xfrm>
            <a:off x="854075" y="744538"/>
            <a:ext cx="4962525" cy="3722687"/>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2C37930-1E71-458F-8290-5C9A4BC40266}" type="slidenum">
              <a:rPr lang="en-US"/>
              <a:pPr/>
              <a:t>19</a:t>
            </a:fld>
            <a:endParaRPr lang="en-US"/>
          </a:p>
        </p:txBody>
      </p:sp>
      <p:sp>
        <p:nvSpPr>
          <p:cNvPr id="34819" name="Rectangle 2"/>
          <p:cNvSpPr>
            <a:spLocks noGrp="1" noRot="1" noChangeAspect="1" noChangeArrowheads="1" noTextEdit="1"/>
          </p:cNvSpPr>
          <p:nvPr>
            <p:ph type="sldImg"/>
          </p:nvPr>
        </p:nvSpPr>
        <p:spPr>
          <a:xfrm>
            <a:off x="854075" y="744538"/>
            <a:ext cx="4962525" cy="3722687"/>
          </a:xfrm>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4075" y="744538"/>
            <a:ext cx="4962525" cy="3722687"/>
          </a:xfrm>
        </p:spPr>
      </p:sp>
      <p:sp>
        <p:nvSpPr>
          <p:cNvPr id="3" name="Tijdelijke aanduiding voor notities 2"/>
          <p:cNvSpPr>
            <a:spLocks noGrp="1"/>
          </p:cNvSpPr>
          <p:nvPr>
            <p:ph type="body" idx="1"/>
          </p:nvPr>
        </p:nvSpPr>
        <p:spPr/>
        <p:txBody>
          <a:bodyPr>
            <a:normAutofit/>
          </a:bodyPr>
          <a:lstStyle/>
          <a:p>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80498C7-FBEE-42CC-9F4B-E9116EC18336}" type="slidenum">
              <a:rPr lang="en-US"/>
              <a:pPr/>
              <a:t>21</a:t>
            </a:fld>
            <a:endParaRPr lang="en-US"/>
          </a:p>
        </p:txBody>
      </p:sp>
      <p:sp>
        <p:nvSpPr>
          <p:cNvPr id="40963" name="Rectangle 2"/>
          <p:cNvSpPr>
            <a:spLocks noGrp="1" noRot="1" noChangeAspect="1" noChangeArrowheads="1" noTextEdit="1"/>
          </p:cNvSpPr>
          <p:nvPr>
            <p:ph type="sldImg"/>
          </p:nvPr>
        </p:nvSpPr>
        <p:spPr>
          <a:xfrm>
            <a:off x="854075" y="744538"/>
            <a:ext cx="4962525" cy="3722687"/>
          </a:xfrm>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4075" y="744538"/>
            <a:ext cx="4962525" cy="3722687"/>
          </a:xfrm>
        </p:spPr>
      </p:sp>
      <p:sp>
        <p:nvSpPr>
          <p:cNvPr id="3" name="Tijdelijke aanduiding voor notities 2"/>
          <p:cNvSpPr>
            <a:spLocks noGrp="1"/>
          </p:cNvSpPr>
          <p:nvPr>
            <p:ph type="body" idx="1"/>
          </p:nvPr>
        </p:nvSpPr>
        <p:spPr/>
        <p:txBody>
          <a:bodyPr>
            <a:normAutofit/>
          </a:bodyPr>
          <a:lstStyle/>
          <a:p>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AC7CFB7-E572-4CD4-8188-06983F97DB25}" type="slidenum">
              <a:rPr lang="en-US"/>
              <a:pPr/>
              <a:t>2</a:t>
            </a:fld>
            <a:endParaRPr lang="en-US"/>
          </a:p>
        </p:txBody>
      </p:sp>
      <p:sp>
        <p:nvSpPr>
          <p:cNvPr id="18435" name="Rectangle 2"/>
          <p:cNvSpPr>
            <a:spLocks noGrp="1" noRot="1" noChangeAspect="1" noChangeArrowheads="1" noTextEdit="1"/>
          </p:cNvSpPr>
          <p:nvPr>
            <p:ph type="sldImg"/>
          </p:nvPr>
        </p:nvSpPr>
        <p:spPr>
          <a:xfrm>
            <a:off x="854075" y="744538"/>
            <a:ext cx="4962525" cy="3722687"/>
          </a:xfrm>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AC7CFB7-E572-4CD4-8188-06983F97DB25}" type="slidenum">
              <a:rPr lang="en-US"/>
              <a:pPr/>
              <a:t>3</a:t>
            </a:fld>
            <a:endParaRPr lang="en-US"/>
          </a:p>
        </p:txBody>
      </p:sp>
      <p:sp>
        <p:nvSpPr>
          <p:cNvPr id="18435" name="Rectangle 2"/>
          <p:cNvSpPr>
            <a:spLocks noGrp="1" noRot="1" noChangeAspect="1" noChangeArrowheads="1" noTextEdit="1"/>
          </p:cNvSpPr>
          <p:nvPr>
            <p:ph type="sldImg"/>
          </p:nvPr>
        </p:nvSpPr>
        <p:spPr>
          <a:xfrm>
            <a:off x="854075" y="744538"/>
            <a:ext cx="4962525" cy="3722687"/>
          </a:xfrm>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AC7CFB7-E572-4CD4-8188-06983F97DB25}" type="slidenum">
              <a:rPr lang="en-US"/>
              <a:pPr/>
              <a:t>4</a:t>
            </a:fld>
            <a:endParaRPr lang="en-US"/>
          </a:p>
        </p:txBody>
      </p:sp>
      <p:sp>
        <p:nvSpPr>
          <p:cNvPr id="18435" name="Rectangle 2"/>
          <p:cNvSpPr>
            <a:spLocks noGrp="1" noRot="1" noChangeAspect="1" noChangeArrowheads="1" noTextEdit="1"/>
          </p:cNvSpPr>
          <p:nvPr>
            <p:ph type="sldImg"/>
          </p:nvPr>
        </p:nvSpPr>
        <p:spPr>
          <a:xfrm>
            <a:off x="854075" y="744538"/>
            <a:ext cx="4962525" cy="3722687"/>
          </a:xfrm>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4075" y="744538"/>
            <a:ext cx="4962525" cy="3722687"/>
          </a:xfrm>
        </p:spPr>
      </p:sp>
      <p:sp>
        <p:nvSpPr>
          <p:cNvPr id="3" name="Tijdelijke aanduiding voor notities 2"/>
          <p:cNvSpPr>
            <a:spLocks noGrp="1"/>
          </p:cNvSpPr>
          <p:nvPr>
            <p:ph type="body" idx="1"/>
          </p:nvPr>
        </p:nvSpPr>
        <p:spPr/>
        <p:txBody>
          <a:bodyPr>
            <a:normAutofit/>
          </a:bodyPr>
          <a:lstStyle/>
          <a:p>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4075" y="744538"/>
            <a:ext cx="4962525" cy="3722687"/>
          </a:xfrm>
        </p:spPr>
      </p:sp>
      <p:sp>
        <p:nvSpPr>
          <p:cNvPr id="3" name="Tijdelijke aanduiding voor notities 2"/>
          <p:cNvSpPr>
            <a:spLocks noGrp="1"/>
          </p:cNvSpPr>
          <p:nvPr>
            <p:ph type="body" idx="1"/>
          </p:nvPr>
        </p:nvSpPr>
        <p:spPr/>
        <p:txBody>
          <a:bodyPr>
            <a:normAutofit/>
          </a:bodyPr>
          <a:lstStyle/>
          <a:p>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4075" y="744538"/>
            <a:ext cx="4962525" cy="3722687"/>
          </a:xfrm>
        </p:spPr>
      </p:sp>
      <p:sp>
        <p:nvSpPr>
          <p:cNvPr id="3" name="Tijdelijke aanduiding voor notities 2"/>
          <p:cNvSpPr>
            <a:spLocks noGrp="1"/>
          </p:cNvSpPr>
          <p:nvPr>
            <p:ph type="body" idx="1"/>
          </p:nvPr>
        </p:nvSpPr>
        <p:spPr/>
        <p:txBody>
          <a:bodyPr>
            <a:normAutofit/>
          </a:bodyPr>
          <a:lstStyle/>
          <a:p>
            <a:r>
              <a:rPr lang="de-DE" dirty="0" smtClean="0"/>
              <a:t>Accent </a:t>
            </a:r>
            <a:r>
              <a:rPr lang="de-DE" dirty="0" err="1" smtClean="0"/>
              <a:t>is</a:t>
            </a:r>
            <a:r>
              <a:rPr lang="de-DE" dirty="0" smtClean="0"/>
              <a:t> </a:t>
            </a:r>
            <a:r>
              <a:rPr lang="de-DE" dirty="0" err="1" smtClean="0"/>
              <a:t>moving</a:t>
            </a:r>
            <a:r>
              <a:rPr lang="de-DE" baseline="0" dirty="0" smtClean="0"/>
              <a:t> </a:t>
            </a:r>
            <a:r>
              <a:rPr lang="de-DE" baseline="0" dirty="0" err="1" smtClean="0"/>
              <a:t>towards</a:t>
            </a:r>
            <a:r>
              <a:rPr lang="de-DE" baseline="0" dirty="0" smtClean="0"/>
              <a:t> </a:t>
            </a:r>
            <a:r>
              <a:rPr lang="de-DE" baseline="0" dirty="0" err="1" smtClean="0"/>
              <a:t>supporting</a:t>
            </a:r>
            <a:r>
              <a:rPr lang="de-DE" baseline="0" dirty="0" smtClean="0"/>
              <a:t> </a:t>
            </a:r>
            <a:r>
              <a:rPr lang="de-DE" baseline="0" dirty="0" err="1" smtClean="0"/>
              <a:t>people</a:t>
            </a:r>
            <a:r>
              <a:rPr lang="de-DE" baseline="0" dirty="0" smtClean="0"/>
              <a:t> </a:t>
            </a:r>
            <a:r>
              <a:rPr lang="de-DE" baseline="0" dirty="0" err="1" smtClean="0"/>
              <a:t>to</a:t>
            </a:r>
            <a:r>
              <a:rPr lang="de-DE" baseline="0" dirty="0" smtClean="0"/>
              <a:t> </a:t>
            </a:r>
            <a:r>
              <a:rPr lang="de-DE" baseline="0" dirty="0" err="1" smtClean="0"/>
              <a:t>engage</a:t>
            </a:r>
            <a:r>
              <a:rPr lang="de-DE" baseline="0" dirty="0" smtClean="0"/>
              <a:t> in </a:t>
            </a:r>
            <a:r>
              <a:rPr lang="de-DE" baseline="0" dirty="0" err="1" smtClean="0"/>
              <a:t>regular</a:t>
            </a:r>
            <a:r>
              <a:rPr lang="de-DE" baseline="0" dirty="0" smtClean="0"/>
              <a:t> </a:t>
            </a:r>
            <a:r>
              <a:rPr lang="de-DE" baseline="0" dirty="0" err="1" smtClean="0"/>
              <a:t>activities</a:t>
            </a:r>
            <a:r>
              <a:rPr lang="de-DE" baseline="0" dirty="0" smtClean="0"/>
              <a:t>, </a:t>
            </a:r>
            <a:r>
              <a:rPr lang="de-DE" baseline="0" dirty="0" err="1" smtClean="0"/>
              <a:t>organizations</a:t>
            </a:r>
            <a:r>
              <a:rPr lang="de-DE" baseline="0" dirty="0" smtClean="0"/>
              <a:t>, </a:t>
            </a:r>
            <a:r>
              <a:rPr lang="de-DE" baseline="0" dirty="0" err="1" smtClean="0"/>
              <a:t>work</a:t>
            </a:r>
            <a:r>
              <a:rPr lang="de-DE" baseline="0" dirty="0" smtClean="0"/>
              <a:t> and ‚</a:t>
            </a:r>
            <a:r>
              <a:rPr lang="de-DE" baseline="0" dirty="0" err="1" smtClean="0"/>
              <a:t>living</a:t>
            </a:r>
            <a:r>
              <a:rPr lang="de-DE" baseline="0" dirty="0" smtClean="0"/>
              <a:t> in </a:t>
            </a:r>
            <a:r>
              <a:rPr lang="de-DE" baseline="0" dirty="0" err="1" smtClean="0"/>
              <a:t>the</a:t>
            </a:r>
            <a:r>
              <a:rPr lang="de-DE" baseline="0" dirty="0" smtClean="0"/>
              <a:t> </a:t>
            </a:r>
            <a:r>
              <a:rPr lang="de-DE" baseline="0" dirty="0" err="1" smtClean="0"/>
              <a:t>society</a:t>
            </a:r>
            <a:r>
              <a:rPr lang="de-DE" baseline="0" dirty="0" smtClean="0"/>
              <a:t>‘</a:t>
            </a:r>
            <a:endParaRPr lang="de-DE" dirty="0"/>
          </a:p>
        </p:txBody>
      </p:sp>
      <p:sp>
        <p:nvSpPr>
          <p:cNvPr id="4" name="Tijdelijke aanduiding voor dianummer 3"/>
          <p:cNvSpPr>
            <a:spLocks noGrp="1"/>
          </p:cNvSpPr>
          <p:nvPr>
            <p:ph type="sldNum" sz="quarter" idx="10"/>
          </p:nvPr>
        </p:nvSpPr>
        <p:spPr/>
        <p:txBody>
          <a:bodyPr/>
          <a:lstStyle/>
          <a:p>
            <a:fld id="{B84A4962-F7AC-4122-88A7-B5728D04BB7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F50886B-A586-4083-ABAF-DBBF6E3406D2}" type="slidenum">
              <a:rPr lang="en-US"/>
              <a:pPr/>
              <a:t>9</a:t>
            </a:fld>
            <a:endParaRPr lang="en-US"/>
          </a:p>
        </p:txBody>
      </p:sp>
      <p:sp>
        <p:nvSpPr>
          <p:cNvPr id="22531" name="Rectangle 2"/>
          <p:cNvSpPr>
            <a:spLocks noGrp="1" noRot="1" noChangeAspect="1" noChangeArrowheads="1" noTextEdit="1"/>
          </p:cNvSpPr>
          <p:nvPr>
            <p:ph type="sldImg"/>
          </p:nvPr>
        </p:nvSpPr>
        <p:spPr>
          <a:xfrm>
            <a:off x="854075" y="744538"/>
            <a:ext cx="4962525" cy="3722687"/>
          </a:xfrm>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473D955-617C-43E3-A087-5829A26981E7}" type="slidenum">
              <a:rPr lang="en-US"/>
              <a:pPr/>
              <a:t>10</a:t>
            </a:fld>
            <a:endParaRPr lang="en-US"/>
          </a:p>
        </p:txBody>
      </p:sp>
      <p:sp>
        <p:nvSpPr>
          <p:cNvPr id="24579" name="Rectangle 2"/>
          <p:cNvSpPr>
            <a:spLocks noGrp="1" noRot="1" noChangeAspect="1" noChangeArrowheads="1" noTextEdit="1"/>
          </p:cNvSpPr>
          <p:nvPr>
            <p:ph type="sldImg"/>
          </p:nvPr>
        </p:nvSpPr>
        <p:spPr>
          <a:xfrm>
            <a:off x="854075" y="744538"/>
            <a:ext cx="4962525" cy="3722687"/>
          </a:xfrm>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p:spPr>
          <p:txBody>
            <a:bodyPr/>
            <a:lstStyle/>
            <a:p>
              <a:pPr>
                <a:defRPr/>
              </a:pPr>
              <a:endParaRPr lang="nl-NL">
                <a:cs typeface="ＭＳ Ｐゴシック" charset="-128"/>
              </a:endParaRPr>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p:spPr>
          <p:txBody>
            <a:bodyPr/>
            <a:lstStyle/>
            <a:p>
              <a:pPr>
                <a:defRPr/>
              </a:pPr>
              <a:endParaRPr lang="nl-NL">
                <a:cs typeface="ＭＳ Ｐゴシック" charset="-128"/>
              </a:endParaRPr>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p:spPr>
            <p:txBody>
              <a:bodyPr/>
              <a:lstStyle/>
              <a:p>
                <a:pPr>
                  <a:defRPr/>
                </a:pPr>
                <a:endParaRPr lang="nl-NL">
                  <a:cs typeface="ＭＳ Ｐゴシック" charset="-128"/>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p:spPr>
            <p:txBody>
              <a:bodyPr/>
              <a:lstStyle/>
              <a:p>
                <a:pPr>
                  <a:defRPr/>
                </a:pPr>
                <a:endParaRPr lang="nl-NL">
                  <a:cs typeface="ＭＳ Ｐゴシック" charset="-128"/>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p:spPr>
            <p:txBody>
              <a:bodyPr/>
              <a:lstStyle/>
              <a:p>
                <a:pPr>
                  <a:defRPr/>
                </a:pPr>
                <a:endParaRPr lang="nl-NL">
                  <a:cs typeface="ＭＳ Ｐゴシック" charset="-128"/>
                </a:endParaRPr>
              </a:p>
            </p:txBody>
          </p:sp>
        </p:grpSp>
      </p:grpSp>
      <p:sp>
        <p:nvSpPr>
          <p:cNvPr id="3100" name="Rectangle 28"/>
          <p:cNvSpPr>
            <a:spLocks noGrp="1" noChangeArrowheads="1"/>
          </p:cNvSpPr>
          <p:nvPr>
            <p:ph type="ctrTitle" sz="quarter"/>
          </p:nvPr>
        </p:nvSpPr>
        <p:spPr>
          <a:xfrm>
            <a:off x="685800" y="2286000"/>
            <a:ext cx="7772400" cy="1143000"/>
          </a:xfrm>
        </p:spPr>
        <p:txBody>
          <a:bodyPr/>
          <a:lstStyle>
            <a:lvl1pPr>
              <a:defRPr/>
            </a:lvl1pPr>
          </a:lstStyle>
          <a:p>
            <a:r>
              <a:rPr lang="nl-NL"/>
              <a:t>Titelstijl van model bewerken</a:t>
            </a:r>
          </a:p>
        </p:txBody>
      </p:sp>
      <p:sp>
        <p:nvSpPr>
          <p:cNvPr id="310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nl-NL"/>
              <a:t>Klik om de titelstijl van het model te bewerken</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nl-NL"/>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nl-NL"/>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fld id="{94DC1BF5-3A67-4342-BF9B-A943D94CF16E}"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9"/>
          <p:cNvSpPr>
            <a:spLocks noGrp="1" noChangeArrowheads="1"/>
          </p:cNvSpPr>
          <p:nvPr>
            <p:ph type="dt" sz="half" idx="10"/>
          </p:nvPr>
        </p:nvSpPr>
        <p:spPr>
          <a:ln/>
        </p:spPr>
        <p:txBody>
          <a:bodyPr/>
          <a:lstStyle>
            <a:lvl1pPr>
              <a:defRPr/>
            </a:lvl1pPr>
          </a:lstStyle>
          <a:p>
            <a:pPr>
              <a:defRPr/>
            </a:pPr>
            <a:endParaRPr lang="nl-NL"/>
          </a:p>
        </p:txBody>
      </p:sp>
      <p:sp>
        <p:nvSpPr>
          <p:cNvPr id="5" name="Rectangle 20"/>
          <p:cNvSpPr>
            <a:spLocks noGrp="1" noChangeArrowheads="1"/>
          </p:cNvSpPr>
          <p:nvPr>
            <p:ph type="ftr" sz="quarter" idx="11"/>
          </p:nvPr>
        </p:nvSpPr>
        <p:spPr>
          <a:ln/>
        </p:spPr>
        <p:txBody>
          <a:bodyPr/>
          <a:lstStyle>
            <a:lvl1pPr>
              <a:defRPr/>
            </a:lvl1pPr>
          </a:lstStyle>
          <a:p>
            <a:pPr>
              <a:defRPr/>
            </a:pPr>
            <a:endParaRPr lang="nl-NL"/>
          </a:p>
        </p:txBody>
      </p:sp>
      <p:sp>
        <p:nvSpPr>
          <p:cNvPr id="6" name="Rectangle 21"/>
          <p:cNvSpPr>
            <a:spLocks noGrp="1" noChangeArrowheads="1"/>
          </p:cNvSpPr>
          <p:nvPr>
            <p:ph type="sldNum" sz="quarter" idx="12"/>
          </p:nvPr>
        </p:nvSpPr>
        <p:spPr>
          <a:ln/>
        </p:spPr>
        <p:txBody>
          <a:bodyPr/>
          <a:lstStyle>
            <a:lvl1pPr>
              <a:defRPr/>
            </a:lvl1pPr>
          </a:lstStyle>
          <a:p>
            <a:fld id="{E6136184-0980-4BD6-A020-CA548253F861}"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9"/>
          <p:cNvSpPr>
            <a:spLocks noGrp="1" noChangeArrowheads="1"/>
          </p:cNvSpPr>
          <p:nvPr>
            <p:ph type="dt" sz="half" idx="10"/>
          </p:nvPr>
        </p:nvSpPr>
        <p:spPr>
          <a:ln/>
        </p:spPr>
        <p:txBody>
          <a:bodyPr/>
          <a:lstStyle>
            <a:lvl1pPr>
              <a:defRPr/>
            </a:lvl1pPr>
          </a:lstStyle>
          <a:p>
            <a:pPr>
              <a:defRPr/>
            </a:pPr>
            <a:endParaRPr lang="nl-NL"/>
          </a:p>
        </p:txBody>
      </p:sp>
      <p:sp>
        <p:nvSpPr>
          <p:cNvPr id="5" name="Rectangle 20"/>
          <p:cNvSpPr>
            <a:spLocks noGrp="1" noChangeArrowheads="1"/>
          </p:cNvSpPr>
          <p:nvPr>
            <p:ph type="ftr" sz="quarter" idx="11"/>
          </p:nvPr>
        </p:nvSpPr>
        <p:spPr>
          <a:ln/>
        </p:spPr>
        <p:txBody>
          <a:bodyPr/>
          <a:lstStyle>
            <a:lvl1pPr>
              <a:defRPr/>
            </a:lvl1pPr>
          </a:lstStyle>
          <a:p>
            <a:pPr>
              <a:defRPr/>
            </a:pPr>
            <a:endParaRPr lang="nl-NL"/>
          </a:p>
        </p:txBody>
      </p:sp>
      <p:sp>
        <p:nvSpPr>
          <p:cNvPr id="6" name="Rectangle 21"/>
          <p:cNvSpPr>
            <a:spLocks noGrp="1" noChangeArrowheads="1"/>
          </p:cNvSpPr>
          <p:nvPr>
            <p:ph type="sldNum" sz="quarter" idx="12"/>
          </p:nvPr>
        </p:nvSpPr>
        <p:spPr>
          <a:ln/>
        </p:spPr>
        <p:txBody>
          <a:bodyPr/>
          <a:lstStyle>
            <a:lvl1pPr>
              <a:defRPr/>
            </a:lvl1pPr>
          </a:lstStyle>
          <a:p>
            <a:fld id="{7CCEF2E4-3CA2-4BAA-906D-A34E0F0D5445}"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9"/>
          <p:cNvSpPr>
            <a:spLocks noGrp="1" noChangeArrowheads="1"/>
          </p:cNvSpPr>
          <p:nvPr>
            <p:ph type="dt" sz="half" idx="10"/>
          </p:nvPr>
        </p:nvSpPr>
        <p:spPr>
          <a:ln/>
        </p:spPr>
        <p:txBody>
          <a:bodyPr/>
          <a:lstStyle>
            <a:lvl1pPr>
              <a:defRPr/>
            </a:lvl1pPr>
          </a:lstStyle>
          <a:p>
            <a:pPr>
              <a:defRPr/>
            </a:pPr>
            <a:endParaRPr lang="nl-NL"/>
          </a:p>
        </p:txBody>
      </p:sp>
      <p:sp>
        <p:nvSpPr>
          <p:cNvPr id="5" name="Rectangle 20"/>
          <p:cNvSpPr>
            <a:spLocks noGrp="1" noChangeArrowheads="1"/>
          </p:cNvSpPr>
          <p:nvPr>
            <p:ph type="ftr" sz="quarter" idx="11"/>
          </p:nvPr>
        </p:nvSpPr>
        <p:spPr>
          <a:ln/>
        </p:spPr>
        <p:txBody>
          <a:bodyPr/>
          <a:lstStyle>
            <a:lvl1pPr>
              <a:defRPr/>
            </a:lvl1pPr>
          </a:lstStyle>
          <a:p>
            <a:pPr>
              <a:defRPr/>
            </a:pPr>
            <a:endParaRPr lang="nl-NL"/>
          </a:p>
        </p:txBody>
      </p:sp>
      <p:sp>
        <p:nvSpPr>
          <p:cNvPr id="6" name="Rectangle 21"/>
          <p:cNvSpPr>
            <a:spLocks noGrp="1" noChangeArrowheads="1"/>
          </p:cNvSpPr>
          <p:nvPr>
            <p:ph type="sldNum" sz="quarter" idx="12"/>
          </p:nvPr>
        </p:nvSpPr>
        <p:spPr>
          <a:ln/>
        </p:spPr>
        <p:txBody>
          <a:bodyPr/>
          <a:lstStyle>
            <a:lvl1pPr>
              <a:defRPr/>
            </a:lvl1pPr>
          </a:lstStyle>
          <a:p>
            <a:fld id="{00057C80-D6AE-4E01-B1A0-46438E5FF3F9}"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
        <p:nvSpPr>
          <p:cNvPr id="4" name="Rectangle 19"/>
          <p:cNvSpPr>
            <a:spLocks noGrp="1" noChangeArrowheads="1"/>
          </p:cNvSpPr>
          <p:nvPr>
            <p:ph type="dt" sz="half" idx="10"/>
          </p:nvPr>
        </p:nvSpPr>
        <p:spPr>
          <a:ln/>
        </p:spPr>
        <p:txBody>
          <a:bodyPr/>
          <a:lstStyle>
            <a:lvl1pPr>
              <a:defRPr/>
            </a:lvl1pPr>
          </a:lstStyle>
          <a:p>
            <a:pPr>
              <a:defRPr/>
            </a:pPr>
            <a:endParaRPr lang="nl-NL"/>
          </a:p>
        </p:txBody>
      </p:sp>
      <p:sp>
        <p:nvSpPr>
          <p:cNvPr id="5" name="Rectangle 20"/>
          <p:cNvSpPr>
            <a:spLocks noGrp="1" noChangeArrowheads="1"/>
          </p:cNvSpPr>
          <p:nvPr>
            <p:ph type="ftr" sz="quarter" idx="11"/>
          </p:nvPr>
        </p:nvSpPr>
        <p:spPr>
          <a:ln/>
        </p:spPr>
        <p:txBody>
          <a:bodyPr/>
          <a:lstStyle>
            <a:lvl1pPr>
              <a:defRPr/>
            </a:lvl1pPr>
          </a:lstStyle>
          <a:p>
            <a:pPr>
              <a:defRPr/>
            </a:pPr>
            <a:endParaRPr lang="nl-NL"/>
          </a:p>
        </p:txBody>
      </p:sp>
      <p:sp>
        <p:nvSpPr>
          <p:cNvPr id="6" name="Rectangle 21"/>
          <p:cNvSpPr>
            <a:spLocks noGrp="1" noChangeArrowheads="1"/>
          </p:cNvSpPr>
          <p:nvPr>
            <p:ph type="sldNum" sz="quarter" idx="12"/>
          </p:nvPr>
        </p:nvSpPr>
        <p:spPr>
          <a:ln/>
        </p:spPr>
        <p:txBody>
          <a:bodyPr/>
          <a:lstStyle>
            <a:lvl1pPr>
              <a:defRPr/>
            </a:lvl1pPr>
          </a:lstStyle>
          <a:p>
            <a:fld id="{E3418EB3-C28A-48B9-8233-D5F13B874823}"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9"/>
          <p:cNvSpPr>
            <a:spLocks noGrp="1" noChangeArrowheads="1"/>
          </p:cNvSpPr>
          <p:nvPr>
            <p:ph type="dt" sz="half" idx="10"/>
          </p:nvPr>
        </p:nvSpPr>
        <p:spPr>
          <a:ln/>
        </p:spPr>
        <p:txBody>
          <a:bodyPr/>
          <a:lstStyle>
            <a:lvl1pPr>
              <a:defRPr/>
            </a:lvl1pPr>
          </a:lstStyle>
          <a:p>
            <a:pPr>
              <a:defRPr/>
            </a:pPr>
            <a:endParaRPr lang="nl-NL"/>
          </a:p>
        </p:txBody>
      </p:sp>
      <p:sp>
        <p:nvSpPr>
          <p:cNvPr id="6" name="Rectangle 20"/>
          <p:cNvSpPr>
            <a:spLocks noGrp="1" noChangeArrowheads="1"/>
          </p:cNvSpPr>
          <p:nvPr>
            <p:ph type="ftr" sz="quarter" idx="11"/>
          </p:nvPr>
        </p:nvSpPr>
        <p:spPr>
          <a:ln/>
        </p:spPr>
        <p:txBody>
          <a:bodyPr/>
          <a:lstStyle>
            <a:lvl1pPr>
              <a:defRPr/>
            </a:lvl1pPr>
          </a:lstStyle>
          <a:p>
            <a:pPr>
              <a:defRPr/>
            </a:pPr>
            <a:endParaRPr lang="nl-NL"/>
          </a:p>
        </p:txBody>
      </p:sp>
      <p:sp>
        <p:nvSpPr>
          <p:cNvPr id="7" name="Rectangle 21"/>
          <p:cNvSpPr>
            <a:spLocks noGrp="1" noChangeArrowheads="1"/>
          </p:cNvSpPr>
          <p:nvPr>
            <p:ph type="sldNum" sz="quarter" idx="12"/>
          </p:nvPr>
        </p:nvSpPr>
        <p:spPr>
          <a:ln/>
        </p:spPr>
        <p:txBody>
          <a:bodyPr/>
          <a:lstStyle>
            <a:lvl1pPr>
              <a:defRPr/>
            </a:lvl1pPr>
          </a:lstStyle>
          <a:p>
            <a:fld id="{DA738FE9-CF1B-4853-AF62-37FEEB874FED}"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19"/>
          <p:cNvSpPr>
            <a:spLocks noGrp="1" noChangeArrowheads="1"/>
          </p:cNvSpPr>
          <p:nvPr>
            <p:ph type="dt" sz="half" idx="10"/>
          </p:nvPr>
        </p:nvSpPr>
        <p:spPr>
          <a:ln/>
        </p:spPr>
        <p:txBody>
          <a:bodyPr/>
          <a:lstStyle>
            <a:lvl1pPr>
              <a:defRPr/>
            </a:lvl1pPr>
          </a:lstStyle>
          <a:p>
            <a:pPr>
              <a:defRPr/>
            </a:pPr>
            <a:endParaRPr lang="nl-NL"/>
          </a:p>
        </p:txBody>
      </p:sp>
      <p:sp>
        <p:nvSpPr>
          <p:cNvPr id="8" name="Rectangle 20"/>
          <p:cNvSpPr>
            <a:spLocks noGrp="1" noChangeArrowheads="1"/>
          </p:cNvSpPr>
          <p:nvPr>
            <p:ph type="ftr" sz="quarter" idx="11"/>
          </p:nvPr>
        </p:nvSpPr>
        <p:spPr>
          <a:ln/>
        </p:spPr>
        <p:txBody>
          <a:bodyPr/>
          <a:lstStyle>
            <a:lvl1pPr>
              <a:defRPr/>
            </a:lvl1pPr>
          </a:lstStyle>
          <a:p>
            <a:pPr>
              <a:defRPr/>
            </a:pPr>
            <a:endParaRPr lang="nl-NL"/>
          </a:p>
        </p:txBody>
      </p:sp>
      <p:sp>
        <p:nvSpPr>
          <p:cNvPr id="9" name="Rectangle 21"/>
          <p:cNvSpPr>
            <a:spLocks noGrp="1" noChangeArrowheads="1"/>
          </p:cNvSpPr>
          <p:nvPr>
            <p:ph type="sldNum" sz="quarter" idx="12"/>
          </p:nvPr>
        </p:nvSpPr>
        <p:spPr>
          <a:ln/>
        </p:spPr>
        <p:txBody>
          <a:bodyPr/>
          <a:lstStyle>
            <a:lvl1pPr>
              <a:defRPr/>
            </a:lvl1pPr>
          </a:lstStyle>
          <a:p>
            <a:fld id="{AFFDB6E1-BF82-4433-96CA-6094F077031C}"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Rectangle 19"/>
          <p:cNvSpPr>
            <a:spLocks noGrp="1" noChangeArrowheads="1"/>
          </p:cNvSpPr>
          <p:nvPr>
            <p:ph type="dt" sz="half" idx="10"/>
          </p:nvPr>
        </p:nvSpPr>
        <p:spPr>
          <a:ln/>
        </p:spPr>
        <p:txBody>
          <a:bodyPr/>
          <a:lstStyle>
            <a:lvl1pPr>
              <a:defRPr/>
            </a:lvl1pPr>
          </a:lstStyle>
          <a:p>
            <a:pPr>
              <a:defRPr/>
            </a:pPr>
            <a:endParaRPr lang="nl-NL"/>
          </a:p>
        </p:txBody>
      </p:sp>
      <p:sp>
        <p:nvSpPr>
          <p:cNvPr id="4" name="Rectangle 20"/>
          <p:cNvSpPr>
            <a:spLocks noGrp="1" noChangeArrowheads="1"/>
          </p:cNvSpPr>
          <p:nvPr>
            <p:ph type="ftr" sz="quarter" idx="11"/>
          </p:nvPr>
        </p:nvSpPr>
        <p:spPr>
          <a:ln/>
        </p:spPr>
        <p:txBody>
          <a:bodyPr/>
          <a:lstStyle>
            <a:lvl1pPr>
              <a:defRPr/>
            </a:lvl1pPr>
          </a:lstStyle>
          <a:p>
            <a:pPr>
              <a:defRPr/>
            </a:pPr>
            <a:endParaRPr lang="nl-NL"/>
          </a:p>
        </p:txBody>
      </p:sp>
      <p:sp>
        <p:nvSpPr>
          <p:cNvPr id="5" name="Rectangle 21"/>
          <p:cNvSpPr>
            <a:spLocks noGrp="1" noChangeArrowheads="1"/>
          </p:cNvSpPr>
          <p:nvPr>
            <p:ph type="sldNum" sz="quarter" idx="12"/>
          </p:nvPr>
        </p:nvSpPr>
        <p:spPr>
          <a:ln/>
        </p:spPr>
        <p:txBody>
          <a:bodyPr/>
          <a:lstStyle>
            <a:lvl1pPr>
              <a:defRPr/>
            </a:lvl1pPr>
          </a:lstStyle>
          <a:p>
            <a:fld id="{F9BCC488-A3BA-4683-8654-0017A0BF146A}"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nl-NL"/>
          </a:p>
        </p:txBody>
      </p:sp>
      <p:sp>
        <p:nvSpPr>
          <p:cNvPr id="3" name="Rectangle 20"/>
          <p:cNvSpPr>
            <a:spLocks noGrp="1" noChangeArrowheads="1"/>
          </p:cNvSpPr>
          <p:nvPr>
            <p:ph type="ftr" sz="quarter" idx="11"/>
          </p:nvPr>
        </p:nvSpPr>
        <p:spPr>
          <a:ln/>
        </p:spPr>
        <p:txBody>
          <a:bodyPr/>
          <a:lstStyle>
            <a:lvl1pPr>
              <a:defRPr/>
            </a:lvl1pPr>
          </a:lstStyle>
          <a:p>
            <a:pPr>
              <a:defRPr/>
            </a:pPr>
            <a:endParaRPr lang="nl-NL"/>
          </a:p>
        </p:txBody>
      </p:sp>
      <p:sp>
        <p:nvSpPr>
          <p:cNvPr id="4" name="Rectangle 21"/>
          <p:cNvSpPr>
            <a:spLocks noGrp="1" noChangeArrowheads="1"/>
          </p:cNvSpPr>
          <p:nvPr>
            <p:ph type="sldNum" sz="quarter" idx="12"/>
          </p:nvPr>
        </p:nvSpPr>
        <p:spPr>
          <a:ln/>
        </p:spPr>
        <p:txBody>
          <a:bodyPr/>
          <a:lstStyle>
            <a:lvl1pPr>
              <a:defRPr/>
            </a:lvl1pPr>
          </a:lstStyle>
          <a:p>
            <a:fld id="{212B0768-C7B3-44DD-9994-CCCF0FF83D93}"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Rectangle 19"/>
          <p:cNvSpPr>
            <a:spLocks noGrp="1" noChangeArrowheads="1"/>
          </p:cNvSpPr>
          <p:nvPr>
            <p:ph type="dt" sz="half" idx="10"/>
          </p:nvPr>
        </p:nvSpPr>
        <p:spPr>
          <a:ln/>
        </p:spPr>
        <p:txBody>
          <a:bodyPr/>
          <a:lstStyle>
            <a:lvl1pPr>
              <a:defRPr/>
            </a:lvl1pPr>
          </a:lstStyle>
          <a:p>
            <a:pPr>
              <a:defRPr/>
            </a:pPr>
            <a:endParaRPr lang="nl-NL"/>
          </a:p>
        </p:txBody>
      </p:sp>
      <p:sp>
        <p:nvSpPr>
          <p:cNvPr id="6" name="Rectangle 20"/>
          <p:cNvSpPr>
            <a:spLocks noGrp="1" noChangeArrowheads="1"/>
          </p:cNvSpPr>
          <p:nvPr>
            <p:ph type="ftr" sz="quarter" idx="11"/>
          </p:nvPr>
        </p:nvSpPr>
        <p:spPr>
          <a:ln/>
        </p:spPr>
        <p:txBody>
          <a:bodyPr/>
          <a:lstStyle>
            <a:lvl1pPr>
              <a:defRPr/>
            </a:lvl1pPr>
          </a:lstStyle>
          <a:p>
            <a:pPr>
              <a:defRPr/>
            </a:pPr>
            <a:endParaRPr lang="nl-NL"/>
          </a:p>
        </p:txBody>
      </p:sp>
      <p:sp>
        <p:nvSpPr>
          <p:cNvPr id="7" name="Rectangle 21"/>
          <p:cNvSpPr>
            <a:spLocks noGrp="1" noChangeArrowheads="1"/>
          </p:cNvSpPr>
          <p:nvPr>
            <p:ph type="sldNum" sz="quarter" idx="12"/>
          </p:nvPr>
        </p:nvSpPr>
        <p:spPr>
          <a:ln/>
        </p:spPr>
        <p:txBody>
          <a:bodyPr/>
          <a:lstStyle>
            <a:lvl1pPr>
              <a:defRPr/>
            </a:lvl1pPr>
          </a:lstStyle>
          <a:p>
            <a:fld id="{98C6860A-59F5-48AF-928D-C4670985BC7C}"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Rectangle 19"/>
          <p:cNvSpPr>
            <a:spLocks noGrp="1" noChangeArrowheads="1"/>
          </p:cNvSpPr>
          <p:nvPr>
            <p:ph type="dt" sz="half" idx="10"/>
          </p:nvPr>
        </p:nvSpPr>
        <p:spPr>
          <a:ln/>
        </p:spPr>
        <p:txBody>
          <a:bodyPr/>
          <a:lstStyle>
            <a:lvl1pPr>
              <a:defRPr/>
            </a:lvl1pPr>
          </a:lstStyle>
          <a:p>
            <a:pPr>
              <a:defRPr/>
            </a:pPr>
            <a:endParaRPr lang="nl-NL"/>
          </a:p>
        </p:txBody>
      </p:sp>
      <p:sp>
        <p:nvSpPr>
          <p:cNvPr id="6" name="Rectangle 20"/>
          <p:cNvSpPr>
            <a:spLocks noGrp="1" noChangeArrowheads="1"/>
          </p:cNvSpPr>
          <p:nvPr>
            <p:ph type="ftr" sz="quarter" idx="11"/>
          </p:nvPr>
        </p:nvSpPr>
        <p:spPr>
          <a:ln/>
        </p:spPr>
        <p:txBody>
          <a:bodyPr/>
          <a:lstStyle>
            <a:lvl1pPr>
              <a:defRPr/>
            </a:lvl1pPr>
          </a:lstStyle>
          <a:p>
            <a:pPr>
              <a:defRPr/>
            </a:pPr>
            <a:endParaRPr lang="nl-NL"/>
          </a:p>
        </p:txBody>
      </p:sp>
      <p:sp>
        <p:nvSpPr>
          <p:cNvPr id="7" name="Rectangle 21"/>
          <p:cNvSpPr>
            <a:spLocks noGrp="1" noChangeArrowheads="1"/>
          </p:cNvSpPr>
          <p:nvPr>
            <p:ph type="sldNum" sz="quarter" idx="12"/>
          </p:nvPr>
        </p:nvSpPr>
        <p:spPr>
          <a:ln/>
        </p:spPr>
        <p:txBody>
          <a:bodyPr/>
          <a:lstStyle>
            <a:lvl1pPr>
              <a:defRPr/>
            </a:lvl1pPr>
          </a:lstStyle>
          <a:p>
            <a:fld id="{415E9E1F-309B-47BE-9D8D-5D534FFEE695}"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32" name="Rectangle 3"/>
            <p:cNvSpPr>
              <a:spLocks noChangeArrowheads="1"/>
            </p:cNvSpPr>
            <p:nvPr/>
          </p:nvSpPr>
          <p:spPr bwMode="invGray">
            <a:xfrm>
              <a:off x="432" y="4176"/>
              <a:ext cx="2208" cy="143"/>
            </a:xfrm>
            <a:prstGeom prst="rect">
              <a:avLst/>
            </a:prstGeom>
            <a:solidFill>
              <a:schemeClr val="hlink"/>
            </a:solidFill>
            <a:ln w="9525">
              <a:noFill/>
              <a:miter lim="800000"/>
              <a:headEnd/>
              <a:tailEnd/>
            </a:ln>
          </p:spPr>
          <p:txBody>
            <a:bodyPr/>
            <a:lstStyle/>
            <a:p>
              <a:pPr>
                <a:defRPr/>
              </a:pPr>
              <a:endParaRPr lang="nl-NL">
                <a:cs typeface="ＭＳ Ｐゴシック" charset="-128"/>
              </a:endParaRPr>
            </a:p>
          </p:txBody>
        </p:sp>
        <p:grpSp>
          <p:nvGrpSpPr>
            <p:cNvPr id="1033" name="Group 4"/>
            <p:cNvGrpSpPr>
              <a:grpSpLocks/>
            </p:cNvGrpSpPr>
            <p:nvPr/>
          </p:nvGrpSpPr>
          <p:grpSpPr bwMode="auto">
            <a:xfrm>
              <a:off x="2859" y="4250"/>
              <a:ext cx="2729" cy="41"/>
              <a:chOff x="2859" y="4250"/>
              <a:chExt cx="2729" cy="41"/>
            </a:xfrm>
          </p:grpSpPr>
          <p:sp>
            <p:nvSpPr>
              <p:cNvPr id="1038" name="Oval 5"/>
              <p:cNvSpPr>
                <a:spLocks noChangeArrowheads="1"/>
              </p:cNvSpPr>
              <p:nvPr/>
            </p:nvSpPr>
            <p:spPr bwMode="invGray">
              <a:xfrm>
                <a:off x="2859" y="4250"/>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39" name="Oval 6"/>
              <p:cNvSpPr>
                <a:spLocks noChangeArrowheads="1"/>
              </p:cNvSpPr>
              <p:nvPr/>
            </p:nvSpPr>
            <p:spPr bwMode="invGray">
              <a:xfrm>
                <a:off x="3243" y="4250"/>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40" name="Oval 7"/>
              <p:cNvSpPr>
                <a:spLocks noChangeArrowheads="1"/>
              </p:cNvSpPr>
              <p:nvPr/>
            </p:nvSpPr>
            <p:spPr bwMode="invGray">
              <a:xfrm>
                <a:off x="3627" y="4250"/>
                <a:ext cx="41"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41" name="Oval 8"/>
              <p:cNvSpPr>
                <a:spLocks noChangeArrowheads="1"/>
              </p:cNvSpPr>
              <p:nvPr/>
            </p:nvSpPr>
            <p:spPr bwMode="invGray">
              <a:xfrm>
                <a:off x="4011" y="4250"/>
                <a:ext cx="41"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42" name="Oval 9"/>
              <p:cNvSpPr>
                <a:spLocks noChangeArrowheads="1"/>
              </p:cNvSpPr>
              <p:nvPr/>
            </p:nvSpPr>
            <p:spPr bwMode="invGray">
              <a:xfrm>
                <a:off x="4395" y="4250"/>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43" name="Oval 10"/>
              <p:cNvSpPr>
                <a:spLocks noChangeArrowheads="1"/>
              </p:cNvSpPr>
              <p:nvPr/>
            </p:nvSpPr>
            <p:spPr bwMode="invGray">
              <a:xfrm>
                <a:off x="4779" y="4250"/>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44" name="Oval 11"/>
              <p:cNvSpPr>
                <a:spLocks noChangeArrowheads="1"/>
              </p:cNvSpPr>
              <p:nvPr/>
            </p:nvSpPr>
            <p:spPr bwMode="invGray">
              <a:xfrm>
                <a:off x="5163" y="4250"/>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45" name="Oval 12"/>
              <p:cNvSpPr>
                <a:spLocks noChangeArrowheads="1"/>
              </p:cNvSpPr>
              <p:nvPr/>
            </p:nvSpPr>
            <p:spPr bwMode="invGray">
              <a:xfrm>
                <a:off x="5547" y="4250"/>
                <a:ext cx="41"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grpSp>
        <p:sp>
          <p:nvSpPr>
            <p:cNvPr id="1034" name="Rectangle 13"/>
            <p:cNvSpPr>
              <a:spLocks noChangeArrowheads="1"/>
            </p:cNvSpPr>
            <p:nvPr/>
          </p:nvSpPr>
          <p:spPr bwMode="invGray">
            <a:xfrm>
              <a:off x="480" y="480"/>
              <a:ext cx="5279" cy="480"/>
            </a:xfrm>
            <a:prstGeom prst="rect">
              <a:avLst/>
            </a:prstGeom>
            <a:solidFill>
              <a:schemeClr val="hlink"/>
            </a:solidFill>
            <a:ln w="9525">
              <a:noFill/>
              <a:miter lim="800000"/>
              <a:headEnd/>
              <a:tailEnd/>
            </a:ln>
          </p:spPr>
          <p:txBody>
            <a:bodyPr/>
            <a:lstStyle/>
            <a:p>
              <a:pPr>
                <a:defRPr/>
              </a:pPr>
              <a:endParaRPr lang="nl-NL">
                <a:cs typeface="ＭＳ Ｐゴシック" charset="-128"/>
              </a:endParaRPr>
            </a:p>
          </p:txBody>
        </p:sp>
        <p:sp>
          <p:nvSpPr>
            <p:cNvPr id="1035" name="Oval 14"/>
            <p:cNvSpPr>
              <a:spLocks noChangeArrowheads="1"/>
            </p:cNvSpPr>
            <p:nvPr/>
          </p:nvSpPr>
          <p:spPr bwMode="invGray">
            <a:xfrm>
              <a:off x="507" y="74"/>
              <a:ext cx="42" cy="42"/>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36" name="Oval 15"/>
            <p:cNvSpPr>
              <a:spLocks noChangeArrowheads="1"/>
            </p:cNvSpPr>
            <p:nvPr/>
          </p:nvSpPr>
          <p:spPr bwMode="invGray">
            <a:xfrm>
              <a:off x="507" y="219"/>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sp>
          <p:nvSpPr>
            <p:cNvPr id="1037" name="Oval 16"/>
            <p:cNvSpPr>
              <a:spLocks noChangeArrowheads="1"/>
            </p:cNvSpPr>
            <p:nvPr/>
          </p:nvSpPr>
          <p:spPr bwMode="invGray">
            <a:xfrm>
              <a:off x="507" y="362"/>
              <a:ext cx="42" cy="41"/>
            </a:xfrm>
            <a:prstGeom prst="ellipse">
              <a:avLst/>
            </a:prstGeom>
            <a:solidFill>
              <a:schemeClr val="tx2"/>
            </a:solidFill>
            <a:ln w="9525">
              <a:noFill/>
              <a:round/>
              <a:headEnd/>
              <a:tailEnd/>
            </a:ln>
          </p:spPr>
          <p:txBody>
            <a:bodyPr/>
            <a:lstStyle/>
            <a:p>
              <a:pPr>
                <a:defRPr/>
              </a:pPr>
              <a:endParaRPr lang="nl-NL">
                <a:cs typeface="ＭＳ Ｐゴシック" charset="-128"/>
              </a:endParaRPr>
            </a:p>
          </p:txBody>
        </p:sp>
      </p:grpSp>
      <p:sp>
        <p:nvSpPr>
          <p:cNvPr id="1027"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nl-NL" smtClean="0"/>
              <a:t>Titelstijl van model bewerken</a:t>
            </a:r>
          </a:p>
        </p:txBody>
      </p:sp>
      <p:sp>
        <p:nvSpPr>
          <p:cNvPr id="1028"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6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charset="0"/>
                <a:ea typeface="+mn-ea"/>
                <a:cs typeface="+mn-cs"/>
              </a:defRPr>
            </a:lvl1pPr>
          </a:lstStyle>
          <a:p>
            <a:pPr>
              <a:defRPr/>
            </a:pPr>
            <a:endParaRPr lang="nl-NL"/>
          </a:p>
        </p:txBody>
      </p:sp>
      <p:sp>
        <p:nvSpPr>
          <p:cNvPr id="206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charset="0"/>
                <a:ea typeface="+mn-ea"/>
                <a:cs typeface="+mn-cs"/>
              </a:defRPr>
            </a:lvl1pPr>
          </a:lstStyle>
          <a:p>
            <a:pPr>
              <a:defRPr/>
            </a:pPr>
            <a:endParaRPr lang="nl-NL"/>
          </a:p>
        </p:txBody>
      </p:sp>
      <p:sp>
        <p:nvSpPr>
          <p:cNvPr id="206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fld id="{0E6793D4-9A3C-48F6-B133-04265ADAB5C7}" type="slidenum">
              <a:rPr lang="nl-NL"/>
              <a:pPr/>
              <a:t>‹nr.›</a:t>
            </a:fld>
            <a:endParaRPr lang="nl-NL"/>
          </a:p>
        </p:txBody>
      </p:sp>
    </p:spTree>
  </p:cSld>
  <p:clrMap bg1="dk2" tx1="lt1" bg2="dk1" tx2="lt2" accent1="accent1" accent2="accent2" accent3="accent3" accent4="accent4" accent5="accent5" accent6="accent6" hlink="hlink" folHlink="folHlink"/>
  <p:sldLayoutIdLst>
    <p:sldLayoutId id="214748392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Times New Roman" charset="0"/>
        </a:defRPr>
      </a:lvl6pPr>
      <a:lvl7pPr marL="914400" algn="ctr" rtl="0" fontAlgn="base">
        <a:spcBef>
          <a:spcPct val="0"/>
        </a:spcBef>
        <a:spcAft>
          <a:spcPct val="0"/>
        </a:spcAft>
        <a:defRPr kumimoji="1" sz="4400">
          <a:solidFill>
            <a:schemeClr val="tx2"/>
          </a:solidFill>
          <a:latin typeface="Times New Roman" charset="0"/>
        </a:defRPr>
      </a:lvl7pPr>
      <a:lvl8pPr marL="1371600" algn="ctr" rtl="0" fontAlgn="base">
        <a:spcBef>
          <a:spcPct val="0"/>
        </a:spcBef>
        <a:spcAft>
          <a:spcPct val="0"/>
        </a:spcAft>
        <a:defRPr kumimoji="1" sz="4400">
          <a:solidFill>
            <a:schemeClr val="tx2"/>
          </a:solidFill>
          <a:latin typeface="Times New Roman" charset="0"/>
        </a:defRPr>
      </a:lvl8pPr>
      <a:lvl9pPr marL="1828800" algn="ctr" rtl="0" fontAlgn="base">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2286000" y="2590800"/>
            <a:ext cx="6390456" cy="1054224"/>
          </a:xfrm>
        </p:spPr>
        <p:txBody>
          <a:bodyPr/>
          <a:lstStyle/>
          <a:p>
            <a:pPr algn="l" eaLnBrk="1" hangingPunct="1">
              <a:lnSpc>
                <a:spcPct val="90000"/>
              </a:lnSpc>
            </a:pPr>
            <a:r>
              <a:rPr kumimoji="0" lang="nl-NL" sz="2200" b="1" dirty="0" err="1" smtClean="0">
                <a:solidFill>
                  <a:srgbClr val="660066"/>
                </a:solidFill>
                <a:latin typeface="Tahoma" charset="0"/>
              </a:rPr>
              <a:t>Intellectual</a:t>
            </a:r>
            <a:r>
              <a:rPr kumimoji="0" lang="nl-NL" sz="2200" b="1" dirty="0" smtClean="0">
                <a:solidFill>
                  <a:srgbClr val="660066"/>
                </a:solidFill>
                <a:latin typeface="Tahoma" charset="0"/>
              </a:rPr>
              <a:t> </a:t>
            </a:r>
            <a:r>
              <a:rPr kumimoji="0" lang="nl-NL" sz="2200" b="1" dirty="0" err="1" smtClean="0">
                <a:solidFill>
                  <a:srgbClr val="660066"/>
                </a:solidFill>
                <a:latin typeface="Tahoma" charset="0"/>
              </a:rPr>
              <a:t>disability</a:t>
            </a:r>
            <a:r>
              <a:rPr kumimoji="0" lang="nl-NL" sz="2200" b="1" dirty="0" smtClean="0">
                <a:solidFill>
                  <a:srgbClr val="660066"/>
                </a:solidFill>
                <a:latin typeface="Tahoma" charset="0"/>
              </a:rPr>
              <a:t>,  </a:t>
            </a:r>
            <a:r>
              <a:rPr kumimoji="0" lang="nl-NL" sz="2200" b="1" dirty="0" err="1" smtClean="0">
                <a:solidFill>
                  <a:srgbClr val="660066"/>
                </a:solidFill>
                <a:latin typeface="Tahoma" charset="0"/>
              </a:rPr>
              <a:t>quality</a:t>
            </a:r>
            <a:r>
              <a:rPr kumimoji="0" lang="nl-NL" sz="2200" b="1" dirty="0" smtClean="0">
                <a:solidFill>
                  <a:srgbClr val="660066"/>
                </a:solidFill>
                <a:latin typeface="Tahoma" charset="0"/>
              </a:rPr>
              <a:t> of </a:t>
            </a:r>
            <a:r>
              <a:rPr kumimoji="0" lang="nl-NL" sz="2200" b="1" dirty="0" err="1" smtClean="0">
                <a:solidFill>
                  <a:srgbClr val="660066"/>
                </a:solidFill>
                <a:latin typeface="Tahoma" charset="0"/>
              </a:rPr>
              <a:t>life</a:t>
            </a:r>
            <a:r>
              <a:rPr kumimoji="0" lang="nl-NL" sz="2200" b="1" dirty="0" smtClean="0">
                <a:solidFill>
                  <a:srgbClr val="660066"/>
                </a:solidFill>
                <a:latin typeface="Tahoma" charset="0"/>
              </a:rPr>
              <a:t> and </a:t>
            </a:r>
            <a:r>
              <a:rPr kumimoji="0" lang="nl-NL" sz="2200" b="1" dirty="0" err="1" smtClean="0">
                <a:solidFill>
                  <a:srgbClr val="660066"/>
                </a:solidFill>
                <a:latin typeface="Tahoma" charset="0"/>
              </a:rPr>
              <a:t>individualized</a:t>
            </a:r>
            <a:r>
              <a:rPr kumimoji="0" lang="nl-NL" sz="2200" b="1" dirty="0" smtClean="0">
                <a:solidFill>
                  <a:srgbClr val="660066"/>
                </a:solidFill>
                <a:latin typeface="Tahoma" charset="0"/>
              </a:rPr>
              <a:t> supports</a:t>
            </a:r>
          </a:p>
          <a:p>
            <a:pPr algn="l" eaLnBrk="1" hangingPunct="1">
              <a:lnSpc>
                <a:spcPct val="90000"/>
              </a:lnSpc>
            </a:pPr>
            <a:endParaRPr kumimoji="0" lang="nl-NL" sz="2200" b="1"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r>
              <a:rPr kumimoji="0" lang="nl-NL" sz="2000" dirty="0" smtClean="0">
                <a:solidFill>
                  <a:srgbClr val="660066"/>
                </a:solidFill>
                <a:latin typeface="Tahoma" charset="0"/>
              </a:rPr>
              <a:t>VU - </a:t>
            </a:r>
            <a:r>
              <a:rPr kumimoji="0" lang="nl-NL" sz="2000" dirty="0" err="1" smtClean="0">
                <a:solidFill>
                  <a:srgbClr val="660066"/>
                </a:solidFill>
                <a:latin typeface="Tahoma" charset="0"/>
              </a:rPr>
              <a:t>Key</a:t>
            </a:r>
            <a:r>
              <a:rPr kumimoji="0" lang="nl-NL" sz="2000" dirty="0" smtClean="0">
                <a:solidFill>
                  <a:srgbClr val="660066"/>
                </a:solidFill>
                <a:latin typeface="Tahoma" charset="0"/>
              </a:rPr>
              <a:t> </a:t>
            </a:r>
            <a:r>
              <a:rPr kumimoji="0" lang="nl-NL" sz="2000" dirty="0" err="1" smtClean="0">
                <a:solidFill>
                  <a:srgbClr val="660066"/>
                </a:solidFill>
                <a:latin typeface="Tahoma" charset="0"/>
              </a:rPr>
              <a:t>strategies</a:t>
            </a:r>
            <a:r>
              <a:rPr kumimoji="0" lang="nl-NL" sz="2000" dirty="0" smtClean="0">
                <a:solidFill>
                  <a:srgbClr val="660066"/>
                </a:solidFill>
                <a:latin typeface="Tahoma" charset="0"/>
              </a:rPr>
              <a:t> </a:t>
            </a:r>
            <a:r>
              <a:rPr kumimoji="0" lang="nl-NL" sz="2000" dirty="0" err="1" smtClean="0">
                <a:solidFill>
                  <a:srgbClr val="660066"/>
                </a:solidFill>
                <a:latin typeface="Tahoma" charset="0"/>
              </a:rPr>
              <a:t>for</a:t>
            </a:r>
            <a:r>
              <a:rPr kumimoji="0" lang="nl-NL" sz="2000" dirty="0" smtClean="0">
                <a:solidFill>
                  <a:srgbClr val="660066"/>
                </a:solidFill>
                <a:latin typeface="Tahoma" charset="0"/>
              </a:rPr>
              <a:t> </a:t>
            </a:r>
            <a:r>
              <a:rPr kumimoji="0" lang="nl-NL" sz="2000" dirty="0" err="1" smtClean="0">
                <a:solidFill>
                  <a:srgbClr val="660066"/>
                </a:solidFill>
                <a:latin typeface="Tahoma" charset="0"/>
              </a:rPr>
              <a:t>disability</a:t>
            </a:r>
            <a:r>
              <a:rPr kumimoji="0" lang="nl-NL" sz="2000" dirty="0" smtClean="0">
                <a:solidFill>
                  <a:srgbClr val="660066"/>
                </a:solidFill>
                <a:latin typeface="Tahoma" charset="0"/>
              </a:rPr>
              <a:t> and </a:t>
            </a:r>
            <a:r>
              <a:rPr kumimoji="0" lang="nl-NL" sz="2000" dirty="0" err="1" smtClean="0">
                <a:solidFill>
                  <a:srgbClr val="660066"/>
                </a:solidFill>
                <a:latin typeface="Tahoma" charset="0"/>
              </a:rPr>
              <a:t>neuropathy</a:t>
            </a:r>
            <a:r>
              <a:rPr kumimoji="0" lang="nl-NL" sz="2000" dirty="0" smtClean="0">
                <a:solidFill>
                  <a:srgbClr val="660066"/>
                </a:solidFill>
                <a:latin typeface="Tahoma" charset="0"/>
              </a:rPr>
              <a:t> </a:t>
            </a:r>
          </a:p>
          <a:p>
            <a:pPr algn="l" eaLnBrk="1" hangingPunct="1">
              <a:lnSpc>
                <a:spcPct val="90000"/>
              </a:lnSpc>
            </a:pPr>
            <a:r>
              <a:rPr kumimoji="0" lang="nl-NL" sz="2000" dirty="0" smtClean="0">
                <a:solidFill>
                  <a:srgbClr val="660066"/>
                </a:solidFill>
                <a:latin typeface="Tahoma" charset="0"/>
              </a:rPr>
              <a:t>24 September 2015</a:t>
            </a:r>
          </a:p>
          <a:p>
            <a:pPr algn="l" eaLnBrk="1" hangingPunct="1">
              <a:lnSpc>
                <a:spcPct val="90000"/>
              </a:lnSpc>
            </a:pPr>
            <a:endParaRPr kumimoji="0" lang="nl-NL" sz="2000" dirty="0" smtClean="0">
              <a:solidFill>
                <a:srgbClr val="660066"/>
              </a:solidFill>
              <a:latin typeface="Tahoma" charset="0"/>
            </a:endParaRPr>
          </a:p>
          <a:p>
            <a:pPr algn="l" eaLnBrk="1" hangingPunct="1">
              <a:lnSpc>
                <a:spcPct val="90000"/>
              </a:lnSpc>
            </a:pPr>
            <a:r>
              <a:rPr kumimoji="0" lang="nl-NL" sz="2000" dirty="0" smtClean="0">
                <a:solidFill>
                  <a:srgbClr val="660066"/>
                </a:solidFill>
                <a:latin typeface="Tahoma" charset="0"/>
              </a:rPr>
              <a:t>Sofie Sergeant – </a:t>
            </a:r>
            <a:r>
              <a:rPr kumimoji="0" lang="nl-NL" sz="2000" dirty="0" err="1" smtClean="0">
                <a:solidFill>
                  <a:srgbClr val="660066"/>
                </a:solidFill>
                <a:latin typeface="Tahoma" charset="0"/>
              </a:rPr>
              <a:t>sofie.sergeant</a:t>
            </a:r>
            <a:r>
              <a:rPr kumimoji="0" lang="nl-NL" sz="2000" dirty="0" smtClean="0">
                <a:solidFill>
                  <a:srgbClr val="660066"/>
                </a:solidFill>
                <a:latin typeface="Tahoma" charset="0"/>
              </a:rPr>
              <a:t>@</a:t>
            </a:r>
            <a:r>
              <a:rPr kumimoji="0" lang="nl-NL" sz="2000" dirty="0" err="1" smtClean="0">
                <a:solidFill>
                  <a:srgbClr val="660066"/>
                </a:solidFill>
                <a:latin typeface="Tahoma" charset="0"/>
              </a:rPr>
              <a:t>disabilitystudies.nl</a:t>
            </a:r>
            <a:endParaRPr kumimoji="0" lang="nl-NL" sz="2000" dirty="0" smtClean="0">
              <a:solidFill>
                <a:srgbClr val="660066"/>
              </a:solidFill>
              <a:latin typeface="Tahoma" charset="0"/>
            </a:endParaRPr>
          </a:p>
          <a:p>
            <a:pPr algn="l" eaLnBrk="1" hangingPunct="1">
              <a:lnSpc>
                <a:spcPct val="90000"/>
              </a:lnSpc>
            </a:pPr>
            <a:endParaRPr kumimoji="0" lang="nl-NL" sz="20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p:txBody>
      </p:sp>
      <p:pic>
        <p:nvPicPr>
          <p:cNvPr id="15363" name="Picture 3" descr="logo cerise (153-1)"/>
          <p:cNvPicPr>
            <a:picLocks noChangeAspect="1" noChangeArrowheads="1"/>
          </p:cNvPicPr>
          <p:nvPr/>
        </p:nvPicPr>
        <p:blipFill>
          <a:blip r:embed="rId3"/>
          <a:srcRect/>
          <a:stretch>
            <a:fillRect/>
          </a:stretch>
        </p:blipFill>
        <p:spPr bwMode="auto">
          <a:xfrm>
            <a:off x="2286000" y="1066800"/>
            <a:ext cx="5232400" cy="1016000"/>
          </a:xfrm>
          <a:prstGeom prst="rect">
            <a:avLst/>
          </a:prstGeom>
          <a:noFill/>
          <a:ln w="9525">
            <a:noFill/>
            <a:miter lim="800000"/>
            <a:headEnd/>
            <a:tailEnd/>
          </a:ln>
        </p:spPr>
      </p:pic>
      <p:sp>
        <p:nvSpPr>
          <p:cNvPr id="15364" name="AutoShape 4"/>
          <p:cNvSpPr>
            <a:spLocks noChangeArrowheads="1"/>
          </p:cNvSpPr>
          <p:nvPr/>
        </p:nvSpPr>
        <p:spPr bwMode="auto">
          <a:xfrm>
            <a:off x="2286000" y="2514600"/>
            <a:ext cx="6390456" cy="770384"/>
          </a:xfrm>
          <a:prstGeom prst="roundRect">
            <a:avLst>
              <a:gd name="adj" fmla="val 16667"/>
            </a:avLst>
          </a:prstGeom>
          <a:noFill/>
          <a:ln w="9525">
            <a:solidFill>
              <a:schemeClr val="bg1"/>
            </a:solidFill>
            <a:round/>
            <a:headEnd/>
            <a:tailEnd/>
          </a:ln>
        </p:spPr>
        <p:txBody>
          <a:bodyPr wrap="none" anchor="ctr"/>
          <a:lstStyle/>
          <a:p>
            <a:endParaRPr lang="nl-NL"/>
          </a:p>
        </p:txBody>
      </p:sp>
      <p:sp>
        <p:nvSpPr>
          <p:cNvPr id="5" name="Rechthoekige toelichting 4"/>
          <p:cNvSpPr/>
          <p:nvPr/>
        </p:nvSpPr>
        <p:spPr>
          <a:xfrm>
            <a:off x="7884368" y="404664"/>
            <a:ext cx="1043608" cy="936104"/>
          </a:xfrm>
          <a:prstGeom prst="wedgeRectCallout">
            <a:avLst>
              <a:gd name="adj1" fmla="val -109760"/>
              <a:gd name="adj2" fmla="val 14706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bg2"/>
                </a:solidFill>
              </a:rPr>
              <a:t>Think </a:t>
            </a:r>
            <a:r>
              <a:rPr lang="de-DE" dirty="0" err="1" smtClean="0">
                <a:solidFill>
                  <a:schemeClr val="bg2"/>
                </a:solidFill>
              </a:rPr>
              <a:t>critically</a:t>
            </a:r>
            <a:endParaRPr lang="de-DE" dirty="0">
              <a:solidFill>
                <a:schemeClr val="bg2"/>
              </a:solidFill>
            </a:endParaRPr>
          </a:p>
        </p:txBody>
      </p:sp>
      <p:sp>
        <p:nvSpPr>
          <p:cNvPr id="6" name="Rechthoekige toelichting 5"/>
          <p:cNvSpPr/>
          <p:nvPr/>
        </p:nvSpPr>
        <p:spPr>
          <a:xfrm>
            <a:off x="161764" y="764704"/>
            <a:ext cx="1457908" cy="2420888"/>
          </a:xfrm>
          <a:prstGeom prst="wedgeRectCallout">
            <a:avLst>
              <a:gd name="adj1" fmla="val 87268"/>
              <a:gd name="adj2" fmla="val 5099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solidFill>
                  <a:schemeClr val="bg2"/>
                </a:solidFill>
              </a:rPr>
              <a:t>Learn</a:t>
            </a:r>
            <a:r>
              <a:rPr lang="de-DE" dirty="0" smtClean="0">
                <a:solidFill>
                  <a:schemeClr val="bg2"/>
                </a:solidFill>
              </a:rPr>
              <a:t> </a:t>
            </a:r>
            <a:r>
              <a:rPr lang="de-DE" dirty="0" err="1" smtClean="0">
                <a:solidFill>
                  <a:schemeClr val="bg2"/>
                </a:solidFill>
              </a:rPr>
              <a:t>about</a:t>
            </a:r>
            <a:r>
              <a:rPr lang="de-DE" dirty="0" smtClean="0">
                <a:solidFill>
                  <a:schemeClr val="bg2"/>
                </a:solidFill>
              </a:rPr>
              <a:t> </a:t>
            </a:r>
            <a:r>
              <a:rPr lang="de-DE" dirty="0" err="1" smtClean="0">
                <a:solidFill>
                  <a:schemeClr val="bg2"/>
                </a:solidFill>
              </a:rPr>
              <a:t>these</a:t>
            </a:r>
            <a:r>
              <a:rPr lang="de-DE" dirty="0" smtClean="0">
                <a:solidFill>
                  <a:schemeClr val="bg2"/>
                </a:solidFill>
              </a:rPr>
              <a:t> </a:t>
            </a:r>
            <a:r>
              <a:rPr lang="de-DE" dirty="0" err="1" smtClean="0">
                <a:solidFill>
                  <a:schemeClr val="bg2"/>
                </a:solidFill>
              </a:rPr>
              <a:t>theories</a:t>
            </a:r>
            <a:r>
              <a:rPr lang="de-DE" dirty="0" smtClean="0">
                <a:solidFill>
                  <a:schemeClr val="bg2"/>
                </a:solidFill>
              </a:rPr>
              <a:t> and </a:t>
            </a:r>
            <a:r>
              <a:rPr lang="de-DE" dirty="0" err="1" smtClean="0">
                <a:solidFill>
                  <a:schemeClr val="bg2"/>
                </a:solidFill>
              </a:rPr>
              <a:t>frames</a:t>
            </a:r>
            <a:r>
              <a:rPr lang="de-DE" dirty="0" smtClean="0">
                <a:solidFill>
                  <a:schemeClr val="bg2"/>
                </a:solidFill>
              </a:rPr>
              <a:t> and </a:t>
            </a:r>
            <a:r>
              <a:rPr lang="de-DE" dirty="0" err="1" smtClean="0">
                <a:solidFill>
                  <a:schemeClr val="bg2"/>
                </a:solidFill>
              </a:rPr>
              <a:t>then</a:t>
            </a:r>
            <a:r>
              <a:rPr lang="de-DE" dirty="0" smtClean="0">
                <a:solidFill>
                  <a:schemeClr val="bg2"/>
                </a:solidFill>
              </a:rPr>
              <a:t>… </a:t>
            </a:r>
            <a:r>
              <a:rPr lang="de-DE" dirty="0" err="1" smtClean="0">
                <a:solidFill>
                  <a:schemeClr val="bg2"/>
                </a:solidFill>
              </a:rPr>
              <a:t>play</a:t>
            </a:r>
            <a:r>
              <a:rPr lang="de-DE" dirty="0" smtClean="0">
                <a:solidFill>
                  <a:schemeClr val="bg2"/>
                </a:solidFill>
              </a:rPr>
              <a:t> </a:t>
            </a:r>
            <a:r>
              <a:rPr lang="de-DE" dirty="0" err="1" smtClean="0">
                <a:solidFill>
                  <a:schemeClr val="bg2"/>
                </a:solidFill>
              </a:rPr>
              <a:t>cards</a:t>
            </a:r>
            <a:r>
              <a:rPr lang="de-DE" dirty="0" smtClean="0">
                <a:solidFill>
                  <a:schemeClr val="bg2"/>
                </a:solidFill>
              </a:rPr>
              <a:t> </a:t>
            </a:r>
            <a:r>
              <a:rPr lang="de-DE" dirty="0" err="1" smtClean="0">
                <a:solidFill>
                  <a:schemeClr val="bg2"/>
                </a:solidFill>
              </a:rPr>
              <a:t>with</a:t>
            </a:r>
            <a:r>
              <a:rPr lang="de-DE" dirty="0" smtClean="0">
                <a:solidFill>
                  <a:schemeClr val="bg2"/>
                </a:solidFill>
              </a:rPr>
              <a:t> </a:t>
            </a:r>
            <a:r>
              <a:rPr lang="de-DE" dirty="0" err="1" smtClean="0">
                <a:solidFill>
                  <a:schemeClr val="bg2"/>
                </a:solidFill>
              </a:rPr>
              <a:t>them</a:t>
            </a:r>
            <a:endParaRPr lang="de-DE" dirty="0">
              <a:solidFill>
                <a:schemeClr val="bg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2422849" y="3427338"/>
            <a:ext cx="5873750" cy="2636912"/>
          </a:xfrm>
        </p:spPr>
        <p:txBody>
          <a:bodyPr/>
          <a:lstStyle/>
          <a:p>
            <a:pPr marL="1341438" algn="l" eaLnBrk="1" hangingPunct="1">
              <a:lnSpc>
                <a:spcPct val="80000"/>
              </a:lnSpc>
            </a:pPr>
            <a:r>
              <a:rPr lang="nl-NL" sz="1800" dirty="0" smtClean="0">
                <a:solidFill>
                  <a:srgbClr val="660066"/>
                </a:solidFill>
                <a:latin typeface="Tahoma" charset="0"/>
              </a:rPr>
              <a:t/>
            </a:r>
            <a:br>
              <a:rPr lang="nl-NL" sz="1800" dirty="0" smtClean="0">
                <a:solidFill>
                  <a:srgbClr val="660066"/>
                </a:solidFill>
                <a:latin typeface="Tahoma" charset="0"/>
              </a:rPr>
            </a:br>
            <a:r>
              <a:rPr lang="nl-NL" sz="1800" dirty="0" err="1" smtClean="0">
                <a:solidFill>
                  <a:srgbClr val="660066"/>
                </a:solidFill>
                <a:latin typeface="Tahoma" charset="0"/>
              </a:rPr>
              <a:t>What</a:t>
            </a:r>
            <a:r>
              <a:rPr lang="nl-NL" sz="1800" dirty="0" smtClean="0">
                <a:solidFill>
                  <a:srgbClr val="660066"/>
                </a:solidFill>
                <a:latin typeface="Tahoma" charset="0"/>
              </a:rPr>
              <a:t> hit </a:t>
            </a:r>
            <a:r>
              <a:rPr lang="nl-NL" sz="1800" dirty="0" err="1" smtClean="0">
                <a:solidFill>
                  <a:srgbClr val="660066"/>
                </a:solidFill>
                <a:latin typeface="Tahoma" charset="0"/>
              </a:rPr>
              <a:t>you</a:t>
            </a:r>
            <a:r>
              <a:rPr lang="nl-NL" sz="1800" dirty="0" smtClean="0">
                <a:solidFill>
                  <a:srgbClr val="660066"/>
                </a:solidFill>
                <a:latin typeface="Tahoma" charset="0"/>
              </a:rPr>
              <a:t> in the film </a:t>
            </a:r>
            <a:r>
              <a:rPr lang="nl-NL" sz="1800" dirty="0" err="1" smtClean="0">
                <a:solidFill>
                  <a:srgbClr val="660066"/>
                </a:solidFill>
                <a:latin typeface="Tahoma" charset="0"/>
              </a:rPr>
              <a:t>on</a:t>
            </a:r>
            <a:r>
              <a:rPr lang="nl-NL" sz="1800" dirty="0" smtClean="0">
                <a:solidFill>
                  <a:srgbClr val="660066"/>
                </a:solidFill>
                <a:latin typeface="Tahoma" charset="0"/>
              </a:rPr>
              <a:t>…</a:t>
            </a:r>
          </a:p>
          <a:p>
            <a:pPr marL="1341438" algn="l" eaLnBrk="1" hangingPunct="1">
              <a:lnSpc>
                <a:spcPct val="80000"/>
              </a:lnSpc>
            </a:pPr>
            <a:endParaRPr lang="nl-NL" sz="1800" dirty="0" smtClean="0">
              <a:solidFill>
                <a:srgbClr val="660066"/>
              </a:solidFill>
              <a:latin typeface="Tahoma" charset="0"/>
            </a:endParaRPr>
          </a:p>
          <a:p>
            <a:pPr marL="1684338" indent="-342900" algn="l" eaLnBrk="1" hangingPunct="1">
              <a:lnSpc>
                <a:spcPct val="80000"/>
              </a:lnSpc>
              <a:buAutoNum type="arabicPeriod"/>
            </a:pPr>
            <a:r>
              <a:rPr lang="nl-NL" sz="1800" dirty="0" smtClean="0">
                <a:solidFill>
                  <a:srgbClr val="660066"/>
                </a:solidFill>
                <a:latin typeface="Tahoma" charset="0"/>
              </a:rPr>
              <a:t>t</a:t>
            </a:r>
            <a:r>
              <a:rPr lang="nl-NL" sz="1800" dirty="0" smtClean="0">
                <a:solidFill>
                  <a:srgbClr val="660066"/>
                </a:solidFill>
                <a:latin typeface="Tahoma" charset="0"/>
                <a:cs typeface="Tahoma" charset="0"/>
              </a:rPr>
              <a:t>he nature of </a:t>
            </a:r>
            <a:r>
              <a:rPr lang="nl-NL" sz="1800" dirty="0" err="1" smtClean="0">
                <a:solidFill>
                  <a:srgbClr val="660066"/>
                </a:solidFill>
                <a:latin typeface="Tahoma" charset="0"/>
                <a:cs typeface="Tahoma" charset="0"/>
              </a:rPr>
              <a:t>intellectual</a:t>
            </a:r>
            <a:r>
              <a:rPr lang="nl-NL" sz="1800" dirty="0" smtClean="0">
                <a:solidFill>
                  <a:srgbClr val="660066"/>
                </a:solidFill>
                <a:latin typeface="Tahoma" charset="0"/>
                <a:cs typeface="Tahoma" charset="0"/>
              </a:rPr>
              <a:t> </a:t>
            </a:r>
            <a:r>
              <a:rPr lang="nl-NL" sz="1800" dirty="0" err="1" smtClean="0">
                <a:solidFill>
                  <a:srgbClr val="660066"/>
                </a:solidFill>
                <a:latin typeface="Tahoma" charset="0"/>
                <a:cs typeface="Tahoma" charset="0"/>
              </a:rPr>
              <a:t>disability</a:t>
            </a:r>
            <a:endParaRPr lang="nl-NL" sz="1800" dirty="0" smtClean="0">
              <a:solidFill>
                <a:srgbClr val="660066"/>
              </a:solidFill>
              <a:latin typeface="Tahoma" charset="0"/>
              <a:cs typeface="Tahoma" charset="0"/>
            </a:endParaRPr>
          </a:p>
          <a:p>
            <a:pPr marL="1684338" indent="-342900" algn="l" eaLnBrk="1" hangingPunct="1">
              <a:lnSpc>
                <a:spcPct val="80000"/>
              </a:lnSpc>
              <a:buAutoNum type="arabicPeriod"/>
            </a:pPr>
            <a:r>
              <a:rPr lang="nl-NL" sz="1800" dirty="0" smtClean="0">
                <a:solidFill>
                  <a:srgbClr val="660066"/>
                </a:solidFill>
                <a:latin typeface="Tahoma" charset="0"/>
                <a:cs typeface="Tahoma" charset="0"/>
              </a:rPr>
              <a:t>The </a:t>
            </a:r>
            <a:r>
              <a:rPr lang="nl-NL" sz="1800" dirty="0" err="1" smtClean="0">
                <a:solidFill>
                  <a:srgbClr val="660066"/>
                </a:solidFill>
                <a:latin typeface="Tahoma" charset="0"/>
                <a:cs typeface="Tahoma" charset="0"/>
              </a:rPr>
              <a:t>meaning</a:t>
            </a:r>
            <a:r>
              <a:rPr lang="nl-NL" sz="1800" dirty="0" smtClean="0">
                <a:solidFill>
                  <a:srgbClr val="660066"/>
                </a:solidFill>
                <a:latin typeface="Tahoma" charset="0"/>
                <a:cs typeface="Tahoma" charset="0"/>
              </a:rPr>
              <a:t> of </a:t>
            </a:r>
            <a:r>
              <a:rPr lang="nl-NL" sz="1800" dirty="0" err="1" smtClean="0">
                <a:solidFill>
                  <a:srgbClr val="660066"/>
                </a:solidFill>
                <a:latin typeface="Tahoma" charset="0"/>
                <a:cs typeface="Tahoma" charset="0"/>
              </a:rPr>
              <a:t>personal</a:t>
            </a:r>
            <a:r>
              <a:rPr lang="nl-NL" sz="1800" dirty="0" smtClean="0">
                <a:solidFill>
                  <a:srgbClr val="660066"/>
                </a:solidFill>
                <a:latin typeface="Tahoma" charset="0"/>
                <a:cs typeface="Tahoma" charset="0"/>
              </a:rPr>
              <a:t> </a:t>
            </a:r>
            <a:r>
              <a:rPr lang="nl-NL" sz="1800" dirty="0" err="1" smtClean="0">
                <a:solidFill>
                  <a:srgbClr val="660066"/>
                </a:solidFill>
                <a:latin typeface="Tahoma" charset="0"/>
                <a:cs typeface="Tahoma" charset="0"/>
              </a:rPr>
              <a:t>well-being</a:t>
            </a:r>
            <a:endParaRPr lang="nl-NL" sz="1800" dirty="0" smtClean="0">
              <a:solidFill>
                <a:srgbClr val="660066"/>
              </a:solidFill>
              <a:latin typeface="Tahoma" charset="0"/>
              <a:cs typeface="Tahoma" charset="0"/>
            </a:endParaRPr>
          </a:p>
          <a:p>
            <a:pPr marL="1684338" indent="-342900" algn="l" eaLnBrk="1" hangingPunct="1">
              <a:lnSpc>
                <a:spcPct val="80000"/>
              </a:lnSpc>
              <a:buAutoNum type="arabicPeriod"/>
            </a:pPr>
            <a:r>
              <a:rPr lang="nl-NL" sz="1800" dirty="0" smtClean="0">
                <a:solidFill>
                  <a:srgbClr val="660066"/>
                </a:solidFill>
                <a:latin typeface="Tahoma" charset="0"/>
                <a:cs typeface="Tahoma" charset="0"/>
              </a:rPr>
              <a:t>The important </a:t>
            </a:r>
            <a:r>
              <a:rPr lang="nl-NL" sz="1800" dirty="0" err="1" smtClean="0">
                <a:solidFill>
                  <a:srgbClr val="660066"/>
                </a:solidFill>
                <a:latin typeface="Tahoma" charset="0"/>
                <a:cs typeface="Tahoma" charset="0"/>
              </a:rPr>
              <a:t>role</a:t>
            </a:r>
            <a:r>
              <a:rPr lang="nl-NL" sz="1800" dirty="0" smtClean="0">
                <a:solidFill>
                  <a:srgbClr val="660066"/>
                </a:solidFill>
                <a:latin typeface="Tahoma" charset="0"/>
                <a:cs typeface="Tahoma" charset="0"/>
              </a:rPr>
              <a:t> of </a:t>
            </a:r>
            <a:r>
              <a:rPr lang="nl-NL" sz="1800" dirty="0" err="1" smtClean="0">
                <a:solidFill>
                  <a:srgbClr val="660066"/>
                </a:solidFill>
                <a:latin typeface="Tahoma" charset="0"/>
                <a:cs typeface="Tahoma" charset="0"/>
              </a:rPr>
              <a:t>individualized</a:t>
            </a:r>
            <a:r>
              <a:rPr lang="nl-NL" sz="1800" dirty="0" smtClean="0">
                <a:solidFill>
                  <a:srgbClr val="660066"/>
                </a:solidFill>
                <a:latin typeface="Tahoma" charset="0"/>
                <a:cs typeface="Tahoma" charset="0"/>
              </a:rPr>
              <a:t> support in QOL</a:t>
            </a:r>
            <a:endParaRPr lang="en-US" sz="2000" i="1" dirty="0" smtClean="0">
              <a:solidFill>
                <a:srgbClr val="660066"/>
              </a:solidFill>
              <a:latin typeface="Arial" charset="0"/>
              <a:cs typeface="Arial"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p:txBody>
      </p:sp>
      <p:sp>
        <p:nvSpPr>
          <p:cNvPr id="23555" name="AutoShape 6"/>
          <p:cNvSpPr>
            <a:spLocks noChangeArrowheads="1"/>
          </p:cNvSpPr>
          <p:nvPr/>
        </p:nvSpPr>
        <p:spPr bwMode="auto">
          <a:xfrm>
            <a:off x="2925763" y="571500"/>
            <a:ext cx="5274340" cy="7620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23556" name="Rechthoek 4"/>
          <p:cNvSpPr>
            <a:spLocks noChangeArrowheads="1"/>
          </p:cNvSpPr>
          <p:nvPr/>
        </p:nvSpPr>
        <p:spPr bwMode="auto">
          <a:xfrm>
            <a:off x="3389313" y="571500"/>
            <a:ext cx="1970411" cy="461665"/>
          </a:xfrm>
          <a:prstGeom prst="rect">
            <a:avLst/>
          </a:prstGeom>
          <a:noFill/>
          <a:ln w="9525">
            <a:noFill/>
            <a:miter lim="800000"/>
            <a:headEnd/>
            <a:tailEnd/>
          </a:ln>
        </p:spPr>
        <p:txBody>
          <a:bodyPr wrap="none">
            <a:spAutoFit/>
          </a:bodyPr>
          <a:lstStyle/>
          <a:p>
            <a:r>
              <a:rPr kumimoji="1" lang="nl-NL" sz="2400" b="1" dirty="0" smtClean="0">
                <a:solidFill>
                  <a:srgbClr val="660066"/>
                </a:solidFill>
                <a:latin typeface="Tahoma" charset="0"/>
              </a:rPr>
              <a:t>3 </a:t>
            </a:r>
            <a:r>
              <a:rPr kumimoji="1" lang="nl-NL" sz="2400" b="1" dirty="0" err="1" smtClean="0">
                <a:solidFill>
                  <a:srgbClr val="660066"/>
                </a:solidFill>
                <a:latin typeface="Tahoma" charset="0"/>
              </a:rPr>
              <a:t>questions</a:t>
            </a:r>
            <a:endParaRPr lang="nl-NL" sz="2000" dirty="0"/>
          </a:p>
        </p:txBody>
      </p:sp>
      <p:pic>
        <p:nvPicPr>
          <p:cNvPr id="23557"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7742734" y="2924944"/>
            <a:ext cx="1056779" cy="103363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2267744" y="1529308"/>
            <a:ext cx="6239669" cy="3771900"/>
          </a:xfrm>
        </p:spPr>
        <p:txBody>
          <a:bodyPr/>
          <a:lstStyle/>
          <a:p>
            <a:pPr marL="177800" algn="l" eaLnBrk="1" hangingPunct="1"/>
            <a:r>
              <a:rPr lang="nl-NL" sz="1800" dirty="0" smtClean="0">
                <a:solidFill>
                  <a:srgbClr val="660066"/>
                </a:solidFill>
                <a:latin typeface="Tahoma" charset="0"/>
              </a:rPr>
              <a:t>Last 30 </a:t>
            </a:r>
            <a:r>
              <a:rPr lang="nl-NL" sz="1800" dirty="0" err="1" smtClean="0">
                <a:solidFill>
                  <a:srgbClr val="660066"/>
                </a:solidFill>
                <a:latin typeface="Tahoma" charset="0"/>
              </a:rPr>
              <a:t>years</a:t>
            </a:r>
            <a:r>
              <a:rPr lang="nl-NL" sz="1800" dirty="0" smtClean="0">
                <a:solidFill>
                  <a:srgbClr val="660066"/>
                </a:solidFill>
                <a:latin typeface="Tahoma" charset="0"/>
              </a:rPr>
              <a:t>:</a:t>
            </a:r>
          </a:p>
          <a:p>
            <a:pPr marL="177800" algn="l" eaLnBrk="1" hangingPunct="1"/>
            <a:r>
              <a:rPr lang="nl-NL" sz="1800" dirty="0" smtClean="0">
                <a:solidFill>
                  <a:srgbClr val="660066"/>
                </a:solidFill>
                <a:latin typeface="Tahoma" charset="0"/>
              </a:rPr>
              <a:t>3 </a:t>
            </a:r>
            <a:r>
              <a:rPr lang="nl-NL" sz="1800" dirty="0" err="1" smtClean="0">
                <a:solidFill>
                  <a:srgbClr val="660066"/>
                </a:solidFill>
                <a:latin typeface="Tahoma" charset="0"/>
              </a:rPr>
              <a:t>developments</a:t>
            </a:r>
            <a:r>
              <a:rPr lang="nl-NL" sz="1800" dirty="0" smtClean="0">
                <a:solidFill>
                  <a:srgbClr val="660066"/>
                </a:solidFill>
                <a:latin typeface="Tahoma" charset="0"/>
              </a:rPr>
              <a:t> in the field of ID</a:t>
            </a:r>
          </a:p>
          <a:p>
            <a:pPr marL="177800" algn="l" eaLnBrk="1" hangingPunct="1"/>
            <a:endParaRPr lang="nl-NL" sz="1800" dirty="0" smtClean="0">
              <a:solidFill>
                <a:srgbClr val="660066"/>
              </a:solidFill>
              <a:latin typeface="Tahoma" charset="0"/>
            </a:endParaRPr>
          </a:p>
          <a:p>
            <a:pPr marL="177800" algn="l" eaLnBrk="1" hangingPunct="1">
              <a:buFontTx/>
              <a:buChar char="-"/>
            </a:pPr>
            <a:r>
              <a:rPr lang="nl-NL" sz="1800" dirty="0" err="1" smtClean="0">
                <a:solidFill>
                  <a:srgbClr val="660066"/>
                </a:solidFill>
                <a:latin typeface="Tahoma" charset="0"/>
              </a:rPr>
              <a:t>Social-ecological</a:t>
            </a:r>
            <a:r>
              <a:rPr lang="nl-NL" sz="1800" dirty="0" smtClean="0">
                <a:solidFill>
                  <a:srgbClr val="660066"/>
                </a:solidFill>
                <a:latin typeface="Tahoma" charset="0"/>
              </a:rPr>
              <a:t> </a:t>
            </a:r>
            <a:r>
              <a:rPr lang="nl-NL" sz="1800" dirty="0" err="1" smtClean="0">
                <a:solidFill>
                  <a:srgbClr val="660066"/>
                </a:solidFill>
                <a:latin typeface="Tahoma" charset="0"/>
              </a:rPr>
              <a:t>conception</a:t>
            </a:r>
            <a:r>
              <a:rPr lang="nl-NL" sz="1800" dirty="0" smtClean="0">
                <a:solidFill>
                  <a:srgbClr val="660066"/>
                </a:solidFill>
                <a:latin typeface="Tahoma" charset="0"/>
              </a:rPr>
              <a:t> of </a:t>
            </a:r>
            <a:r>
              <a:rPr lang="nl-NL" sz="1800" dirty="0" err="1" smtClean="0">
                <a:solidFill>
                  <a:srgbClr val="660066"/>
                </a:solidFill>
                <a:latin typeface="Tahoma" charset="0"/>
              </a:rPr>
              <a:t>disability</a:t>
            </a:r>
            <a:endParaRPr lang="nl-NL" sz="1800" dirty="0" smtClean="0">
              <a:solidFill>
                <a:srgbClr val="660066"/>
              </a:solidFill>
              <a:latin typeface="Tahoma" charset="0"/>
            </a:endParaRPr>
          </a:p>
          <a:p>
            <a:pPr marL="177800" algn="l" eaLnBrk="1" hangingPunct="1"/>
            <a:r>
              <a:rPr lang="nl-NL" sz="1800" dirty="0" smtClean="0">
                <a:solidFill>
                  <a:srgbClr val="660066"/>
                </a:solidFill>
                <a:latin typeface="Tahoma" charset="0"/>
              </a:rPr>
              <a:t>	! </a:t>
            </a:r>
            <a:r>
              <a:rPr lang="nl-NL" sz="1800" dirty="0" err="1" smtClean="0">
                <a:solidFill>
                  <a:srgbClr val="660066"/>
                </a:solidFill>
                <a:latin typeface="Tahoma" charset="0"/>
              </a:rPr>
              <a:t>Interactions</a:t>
            </a:r>
            <a:r>
              <a:rPr lang="nl-NL" sz="1800" dirty="0" smtClean="0">
                <a:solidFill>
                  <a:srgbClr val="660066"/>
                </a:solidFill>
                <a:latin typeface="Tahoma" charset="0"/>
              </a:rPr>
              <a:t> </a:t>
            </a:r>
            <a:r>
              <a:rPr lang="nl-NL" sz="1800" dirty="0" err="1" smtClean="0">
                <a:solidFill>
                  <a:srgbClr val="660066"/>
                </a:solidFill>
                <a:latin typeface="Tahoma" charset="0"/>
              </a:rPr>
              <a:t>between</a:t>
            </a:r>
            <a:r>
              <a:rPr lang="nl-NL" sz="1800" dirty="0" smtClean="0">
                <a:solidFill>
                  <a:srgbClr val="660066"/>
                </a:solidFill>
                <a:latin typeface="Tahoma" charset="0"/>
              </a:rPr>
              <a:t> </a:t>
            </a:r>
            <a:r>
              <a:rPr lang="nl-NL" sz="1800" dirty="0" err="1" smtClean="0">
                <a:solidFill>
                  <a:srgbClr val="660066"/>
                </a:solidFill>
                <a:latin typeface="Tahoma" charset="0"/>
              </a:rPr>
              <a:t>personal</a:t>
            </a:r>
            <a:r>
              <a:rPr lang="nl-NL" sz="1800" dirty="0" smtClean="0">
                <a:solidFill>
                  <a:srgbClr val="660066"/>
                </a:solidFill>
                <a:latin typeface="Tahoma" charset="0"/>
              </a:rPr>
              <a:t> and 		  </a:t>
            </a:r>
            <a:r>
              <a:rPr lang="nl-NL" sz="1800" dirty="0" err="1" smtClean="0">
                <a:solidFill>
                  <a:srgbClr val="660066"/>
                </a:solidFill>
                <a:latin typeface="Tahoma" charset="0"/>
              </a:rPr>
              <a:t>environmental</a:t>
            </a:r>
            <a:r>
              <a:rPr lang="nl-NL" sz="1800" dirty="0" smtClean="0">
                <a:solidFill>
                  <a:srgbClr val="660066"/>
                </a:solidFill>
                <a:latin typeface="Tahoma" charset="0"/>
              </a:rPr>
              <a:t> </a:t>
            </a:r>
            <a:r>
              <a:rPr lang="nl-NL" sz="1800" dirty="0" err="1" smtClean="0">
                <a:solidFill>
                  <a:srgbClr val="660066"/>
                </a:solidFill>
                <a:latin typeface="Tahoma" charset="0"/>
              </a:rPr>
              <a:t>characteristics</a:t>
            </a:r>
            <a:endParaRPr lang="nl-NL" sz="1800" dirty="0" smtClean="0">
              <a:solidFill>
                <a:srgbClr val="660066"/>
              </a:solidFill>
              <a:latin typeface="Tahoma" charset="0"/>
            </a:endParaRPr>
          </a:p>
          <a:p>
            <a:pPr marL="177800" algn="l" eaLnBrk="1" hangingPunct="1">
              <a:buFontTx/>
              <a:buChar char="-"/>
            </a:pPr>
            <a:endParaRPr lang="nl-NL" sz="1800" dirty="0" smtClean="0">
              <a:solidFill>
                <a:srgbClr val="660066"/>
              </a:solidFill>
              <a:latin typeface="Tahoma" charset="0"/>
            </a:endParaRPr>
          </a:p>
          <a:p>
            <a:pPr marL="177800" algn="l" eaLnBrk="1" hangingPunct="1">
              <a:buFontTx/>
              <a:buChar char="-"/>
            </a:pPr>
            <a:r>
              <a:rPr lang="nl-NL" sz="1800" dirty="0" smtClean="0">
                <a:solidFill>
                  <a:srgbClr val="660066"/>
                </a:solidFill>
                <a:latin typeface="Tahoma" charset="0"/>
              </a:rPr>
              <a:t>The </a:t>
            </a:r>
            <a:r>
              <a:rPr lang="nl-NL" sz="1800" dirty="0" err="1" smtClean="0">
                <a:solidFill>
                  <a:srgbClr val="660066"/>
                </a:solidFill>
                <a:latin typeface="Tahoma" charset="0"/>
              </a:rPr>
              <a:t>inportance</a:t>
            </a:r>
            <a:r>
              <a:rPr lang="nl-NL" sz="1800" dirty="0" smtClean="0">
                <a:solidFill>
                  <a:srgbClr val="660066"/>
                </a:solidFill>
                <a:latin typeface="Tahoma" charset="0"/>
              </a:rPr>
              <a:t> of </a:t>
            </a:r>
            <a:r>
              <a:rPr lang="nl-NL" sz="1800" dirty="0" err="1" smtClean="0">
                <a:solidFill>
                  <a:srgbClr val="660066"/>
                </a:solidFill>
                <a:latin typeface="Tahoma" charset="0"/>
              </a:rPr>
              <a:t>focusing</a:t>
            </a:r>
            <a:r>
              <a:rPr lang="nl-NL" sz="1800" dirty="0" smtClean="0">
                <a:solidFill>
                  <a:srgbClr val="660066"/>
                </a:solidFill>
                <a:latin typeface="Tahoma" charset="0"/>
              </a:rPr>
              <a:t> </a:t>
            </a:r>
            <a:r>
              <a:rPr lang="nl-NL" sz="1800" dirty="0" err="1" smtClean="0">
                <a:solidFill>
                  <a:srgbClr val="660066"/>
                </a:solidFill>
                <a:latin typeface="Tahoma" charset="0"/>
              </a:rPr>
              <a:t>on</a:t>
            </a:r>
            <a:r>
              <a:rPr lang="nl-NL" sz="1800" dirty="0" smtClean="0">
                <a:solidFill>
                  <a:srgbClr val="660066"/>
                </a:solidFill>
                <a:latin typeface="Tahoma" charset="0"/>
              </a:rPr>
              <a:t> a </a:t>
            </a:r>
            <a:r>
              <a:rPr lang="nl-NL" sz="1800" dirty="0" err="1" smtClean="0">
                <a:solidFill>
                  <a:srgbClr val="660066"/>
                </a:solidFill>
                <a:latin typeface="Tahoma" charset="0"/>
              </a:rPr>
              <a:t>person</a:t>
            </a:r>
            <a:r>
              <a:rPr lang="nl-NL" sz="1800" dirty="0" smtClean="0">
                <a:solidFill>
                  <a:srgbClr val="660066"/>
                </a:solidFill>
                <a:latin typeface="Tahoma" charset="0"/>
              </a:rPr>
              <a:t>´s </a:t>
            </a:r>
            <a:r>
              <a:rPr lang="nl-NL" sz="1800" dirty="0" err="1" smtClean="0">
                <a:solidFill>
                  <a:srgbClr val="660066"/>
                </a:solidFill>
                <a:latin typeface="Tahoma" charset="0"/>
              </a:rPr>
              <a:t>quality</a:t>
            </a:r>
            <a:r>
              <a:rPr lang="nl-NL" sz="1800" dirty="0" smtClean="0">
                <a:solidFill>
                  <a:srgbClr val="660066"/>
                </a:solidFill>
                <a:latin typeface="Tahoma" charset="0"/>
              </a:rPr>
              <a:t> of </a:t>
            </a:r>
            <a:r>
              <a:rPr lang="nl-NL" sz="1800" dirty="0" err="1" smtClean="0">
                <a:solidFill>
                  <a:srgbClr val="660066"/>
                </a:solidFill>
                <a:latin typeface="Tahoma" charset="0"/>
              </a:rPr>
              <a:t>life</a:t>
            </a:r>
            <a:endParaRPr lang="nl-NL" sz="1800" dirty="0" smtClean="0">
              <a:solidFill>
                <a:srgbClr val="660066"/>
              </a:solidFill>
              <a:latin typeface="Tahoma" charset="0"/>
            </a:endParaRPr>
          </a:p>
          <a:p>
            <a:pPr marL="177800" algn="l" eaLnBrk="1" hangingPunct="1">
              <a:buFontTx/>
              <a:buChar char="-"/>
            </a:pPr>
            <a:endParaRPr lang="nl-NL" sz="1800" dirty="0" smtClean="0">
              <a:solidFill>
                <a:srgbClr val="660066"/>
              </a:solidFill>
              <a:latin typeface="Tahoma" charset="0"/>
            </a:endParaRPr>
          </a:p>
          <a:p>
            <a:pPr marL="177800" algn="l" eaLnBrk="1" hangingPunct="1">
              <a:buFontTx/>
              <a:buChar char="-"/>
            </a:pPr>
            <a:r>
              <a:rPr lang="nl-NL" sz="1800" dirty="0" err="1" smtClean="0">
                <a:solidFill>
                  <a:srgbClr val="660066"/>
                </a:solidFill>
                <a:latin typeface="Tahoma" charset="0"/>
              </a:rPr>
              <a:t>Individualized</a:t>
            </a:r>
            <a:r>
              <a:rPr lang="nl-NL" sz="1800" dirty="0" smtClean="0">
                <a:solidFill>
                  <a:srgbClr val="660066"/>
                </a:solidFill>
                <a:latin typeface="Tahoma" charset="0"/>
              </a:rPr>
              <a:t> supports</a:t>
            </a:r>
          </a:p>
          <a:p>
            <a:pPr marL="177800" algn="l" eaLnBrk="1" hangingPunct="1"/>
            <a:r>
              <a:rPr lang="nl-NL" sz="1800" dirty="0" smtClean="0">
                <a:solidFill>
                  <a:srgbClr val="660066"/>
                </a:solidFill>
                <a:latin typeface="Tahoma" charset="0"/>
              </a:rPr>
              <a:t>      </a:t>
            </a:r>
          </a:p>
          <a:p>
            <a:pPr marL="177800" algn="l" eaLnBrk="1" hangingPunct="1">
              <a:buFont typeface="Wingdings" charset="2"/>
              <a:buChar char="§"/>
            </a:pPr>
            <a:endParaRPr lang="nl-NL" sz="1800" dirty="0" smtClean="0">
              <a:solidFill>
                <a:srgbClr val="660066"/>
              </a:solidFill>
              <a:latin typeface="Tahoma" charset="0"/>
            </a:endParaRPr>
          </a:p>
          <a:p>
            <a:pPr marL="177800" algn="l" eaLnBrk="1" hangingPunct="1"/>
            <a:endParaRPr lang="nl-NL" sz="2000" dirty="0" smtClean="0">
              <a:solidFill>
                <a:srgbClr val="660066"/>
              </a:solidFill>
              <a:latin typeface="Tahoma" charset="0"/>
            </a:endParaRPr>
          </a:p>
          <a:p>
            <a:pPr marL="177800" algn="l" eaLnBrk="1" hangingPunct="1">
              <a:buFontTx/>
              <a:buChar char="-"/>
            </a:pPr>
            <a:endParaRPr lang="nl-NL" sz="2000" dirty="0" smtClean="0">
              <a:solidFill>
                <a:srgbClr val="660066"/>
              </a:solidFill>
              <a:latin typeface="Tahoma"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p:txBody>
      </p:sp>
      <p:sp>
        <p:nvSpPr>
          <p:cNvPr id="25603" name="Rechthoek 4"/>
          <p:cNvSpPr>
            <a:spLocks noChangeArrowheads="1"/>
          </p:cNvSpPr>
          <p:nvPr/>
        </p:nvSpPr>
        <p:spPr bwMode="auto">
          <a:xfrm>
            <a:off x="2627313" y="1125538"/>
            <a:ext cx="185737" cy="460375"/>
          </a:xfrm>
          <a:prstGeom prst="rect">
            <a:avLst/>
          </a:prstGeom>
          <a:noFill/>
          <a:ln w="9525">
            <a:noFill/>
            <a:miter lim="800000"/>
            <a:headEnd/>
            <a:tailEnd/>
          </a:ln>
        </p:spPr>
        <p:txBody>
          <a:bodyPr wrap="none">
            <a:spAutoFit/>
          </a:bodyPr>
          <a:lstStyle/>
          <a:p>
            <a:r>
              <a:rPr kumimoji="1" lang="nl-NL" sz="2400" b="1">
                <a:solidFill>
                  <a:srgbClr val="660066"/>
                </a:solidFill>
                <a:latin typeface="Tahoma" charset="0"/>
              </a:rPr>
              <a:t> </a:t>
            </a:r>
            <a:endParaRPr kumimoji="1" lang="nl-NL" sz="2000" b="1">
              <a:solidFill>
                <a:srgbClr val="660066"/>
              </a:solidFill>
              <a:latin typeface="Tahoma" charset="0"/>
            </a:endParaRPr>
          </a:p>
        </p:txBody>
      </p:sp>
      <p:pic>
        <p:nvPicPr>
          <p:cNvPr id="25604"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
        <p:nvSpPr>
          <p:cNvPr id="25605" name="AutoShape 6"/>
          <p:cNvSpPr>
            <a:spLocks noChangeArrowheads="1"/>
          </p:cNvSpPr>
          <p:nvPr/>
        </p:nvSpPr>
        <p:spPr bwMode="auto">
          <a:xfrm>
            <a:off x="3419474" y="363538"/>
            <a:ext cx="4392885" cy="7620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2" name="Rechthoek 1"/>
          <p:cNvSpPr/>
          <p:nvPr/>
        </p:nvSpPr>
        <p:spPr>
          <a:xfrm>
            <a:off x="3563938" y="417513"/>
            <a:ext cx="4572000" cy="400110"/>
          </a:xfrm>
          <a:prstGeom prst="rect">
            <a:avLst/>
          </a:prstGeom>
        </p:spPr>
        <p:txBody>
          <a:bodyPr>
            <a:spAutoFit/>
          </a:bodyPr>
          <a:lstStyle/>
          <a:p>
            <a:pPr>
              <a:defRPr/>
            </a:pPr>
            <a:r>
              <a:rPr kumimoji="1" lang="nl-NL" sz="2000" b="1" kern="0" dirty="0" err="1" smtClean="0">
                <a:solidFill>
                  <a:srgbClr val="660066"/>
                </a:solidFill>
                <a:latin typeface="Tahoma" charset="0"/>
                <a:cs typeface="ＭＳ Ｐゴシック" charset="-128"/>
              </a:rPr>
              <a:t>Historical</a:t>
            </a:r>
            <a:r>
              <a:rPr kumimoji="1" lang="nl-NL" sz="2000" b="1" kern="0" dirty="0" smtClean="0">
                <a:solidFill>
                  <a:srgbClr val="660066"/>
                </a:solidFill>
                <a:latin typeface="Tahoma" charset="0"/>
                <a:cs typeface="ＭＳ Ｐゴシック" charset="-128"/>
              </a:rPr>
              <a:t> context</a:t>
            </a:r>
            <a:endParaRPr kumimoji="1" lang="nl-NL" sz="2000" b="1" kern="0" dirty="0">
              <a:solidFill>
                <a:srgbClr val="660066"/>
              </a:solidFill>
              <a:latin typeface="Tahoma" charset="0"/>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ijdelijke aanduiding voor inhoud 2"/>
          <p:cNvSpPr>
            <a:spLocks noGrp="1"/>
          </p:cNvSpPr>
          <p:nvPr>
            <p:ph idx="1"/>
          </p:nvPr>
        </p:nvSpPr>
        <p:spPr>
          <a:xfrm>
            <a:off x="685800" y="2482850"/>
            <a:ext cx="7772400" cy="4114800"/>
          </a:xfrm>
        </p:spPr>
        <p:txBody>
          <a:bodyPr/>
          <a:lstStyle/>
          <a:p>
            <a:endParaRPr lang="de-DE" dirty="0"/>
          </a:p>
        </p:txBody>
      </p:sp>
      <p:sp>
        <p:nvSpPr>
          <p:cNvPr id="4" name="Rectangle 2"/>
          <p:cNvSpPr txBox="1">
            <a:spLocks noChangeArrowheads="1"/>
          </p:cNvSpPr>
          <p:nvPr/>
        </p:nvSpPr>
        <p:spPr bwMode="auto">
          <a:xfrm>
            <a:off x="455550" y="1134416"/>
            <a:ext cx="6996175" cy="3643362"/>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tabLst/>
              <a:defRPr/>
            </a:pP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2001:</a:t>
            </a:r>
            <a:r>
              <a:rPr kumimoji="1" lang="nl-NL" sz="1600" b="0" i="0" u="none" strike="noStrike" kern="0" cap="none" spc="0" normalizeH="0" noProof="0" dirty="0" smtClean="0">
                <a:ln>
                  <a:noFill/>
                </a:ln>
                <a:solidFill>
                  <a:srgbClr val="660066"/>
                </a:solidFill>
                <a:effectLst/>
                <a:uLnTx/>
                <a:uFillTx/>
                <a:latin typeface="Tahoma" charset="0"/>
                <a:ea typeface="ＭＳ Ｐゴシック" charset="-128"/>
                <a:cs typeface="ＭＳ Ｐゴシック" charset="-128"/>
              </a:rPr>
              <a:t> </a:t>
            </a: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WHO </a:t>
            </a:r>
            <a:r>
              <a:rPr kumimoji="1" lang="nl-NL" sz="12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(World Health </a:t>
            </a:r>
            <a:r>
              <a:rPr kumimoji="1" lang="nl-NL" sz="12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Organization</a:t>
            </a:r>
            <a:r>
              <a:rPr kumimoji="1" lang="nl-NL" sz="12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 </a:t>
            </a:r>
            <a:r>
              <a:rPr kumimoji="1" lang="nl-NL" sz="1600" kern="0" dirty="0" smtClean="0">
                <a:solidFill>
                  <a:srgbClr val="660066"/>
                </a:solidFill>
                <a:latin typeface="Tahoma" charset="0"/>
                <a:cs typeface="ＭＳ Ｐゴシック" charset="-128"/>
              </a:rPr>
              <a:t> </a:t>
            </a: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presents </a:t>
            </a:r>
          </a:p>
          <a:p>
            <a:pPr marL="342900" marR="0" lvl="0" indent="-342900" defTabSz="914400" rtl="0" eaLnBrk="0" fontAlgn="base" latinLnBrk="0" hangingPunct="0">
              <a:lnSpc>
                <a:spcPct val="100000"/>
              </a:lnSpc>
              <a:spcBef>
                <a:spcPct val="20000"/>
              </a:spcBef>
              <a:spcAft>
                <a:spcPct val="0"/>
              </a:spcAft>
              <a:buClrTx/>
              <a:buSzTx/>
              <a:tabLst/>
              <a:defRPr/>
            </a:pPr>
            <a:endParaRPr kumimoji="1" lang="nl-NL" sz="1600" b="1"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tabLst/>
              <a:defRPr/>
            </a:pPr>
            <a:r>
              <a:rPr kumimoji="1" lang="nl-NL" sz="1600" b="1"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ICF-model</a:t>
            </a:r>
            <a:r>
              <a:rPr kumimoji="1" lang="nl-NL" sz="1600" b="1" kern="0" dirty="0" smtClean="0">
                <a:solidFill>
                  <a:srgbClr val="660066"/>
                </a:solidFill>
                <a:latin typeface="Tahoma" charset="0"/>
                <a:cs typeface="ＭＳ Ｐゴシック" charset="-128"/>
              </a:rPr>
              <a:t> </a:t>
            </a:r>
            <a:r>
              <a:rPr kumimoji="1" lang="nl-NL" sz="12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(The International </a:t>
            </a:r>
            <a:r>
              <a:rPr kumimoji="1" lang="nl-NL" sz="12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Classification</a:t>
            </a:r>
            <a:r>
              <a:rPr kumimoji="1" lang="nl-NL" sz="12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 of </a:t>
            </a:r>
            <a:r>
              <a:rPr kumimoji="1" lang="nl-NL" sz="12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Functioning</a:t>
            </a:r>
            <a:r>
              <a:rPr kumimoji="1" lang="nl-NL" sz="12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 </a:t>
            </a:r>
            <a:r>
              <a:rPr kumimoji="1" lang="nl-NL" sz="12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Disability</a:t>
            </a:r>
            <a:r>
              <a:rPr kumimoji="1" lang="nl-NL" sz="12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 and Health)</a:t>
            </a:r>
          </a:p>
          <a:p>
            <a:pPr marL="342900" marR="0" lvl="0" indent="-342900" defTabSz="914400" rtl="0" eaLnBrk="0" fontAlgn="base" latinLnBrk="0" hangingPunct="0">
              <a:lnSpc>
                <a:spcPct val="100000"/>
              </a:lnSpc>
              <a:spcBef>
                <a:spcPct val="20000"/>
              </a:spcBef>
              <a:spcAft>
                <a:spcPct val="0"/>
              </a:spcAft>
              <a:buClrTx/>
              <a:buSzTx/>
              <a:buFontTx/>
              <a:buChar char="•"/>
              <a:tabLst/>
              <a:defRPr/>
            </a:pPr>
            <a:endPar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tabLst/>
              <a:defRPr/>
            </a:pP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-&gt; </a:t>
            </a:r>
            <a:r>
              <a:rPr kumimoji="1" lang="nl-NL" sz="16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bio-psycho-social</a:t>
            </a: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 </a:t>
            </a:r>
            <a:r>
              <a:rPr kumimoji="1" lang="nl-NL" sz="16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approach</a:t>
            </a:r>
            <a:endPar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buFontTx/>
              <a:buChar char="•"/>
              <a:tabLst/>
              <a:defRPr/>
            </a:pPr>
            <a:endPar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tabLst/>
              <a:defRPr/>
            </a:pP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-&gt; multiple </a:t>
            </a:r>
            <a:r>
              <a:rPr kumimoji="1" lang="nl-NL" sz="16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perspective</a:t>
            </a:r>
            <a:endPar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buFontTx/>
              <a:buChar char="•"/>
              <a:tabLst/>
              <a:defRPr/>
            </a:pPr>
            <a:endParaRPr kumimoji="1" lang="nl-NL" sz="10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defTabSz="914400" rtl="0" eaLnBrk="0" fontAlgn="base" latinLnBrk="0" hangingPunct="0">
              <a:lnSpc>
                <a:spcPct val="100000"/>
              </a:lnSpc>
              <a:spcBef>
                <a:spcPct val="20000"/>
              </a:spcBef>
              <a:spcAft>
                <a:spcPct val="0"/>
              </a:spcAft>
              <a:buClrTx/>
              <a:buSzTx/>
              <a:tabLst/>
              <a:defRPr/>
            </a:pP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-&gt;</a:t>
            </a:r>
            <a:r>
              <a:rPr kumimoji="1" lang="nl-NL" sz="16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person-environment</a:t>
            </a:r>
            <a:r>
              <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 </a:t>
            </a:r>
            <a:r>
              <a:rPr kumimoji="1" lang="nl-NL" sz="1600" b="0" i="0" u="none" strike="noStrike" kern="0" cap="none" spc="0" normalizeH="0" baseline="0" noProof="0" dirty="0" err="1" smtClean="0">
                <a:ln>
                  <a:noFill/>
                </a:ln>
                <a:solidFill>
                  <a:srgbClr val="660066"/>
                </a:solidFill>
                <a:effectLst/>
                <a:uLnTx/>
                <a:uFillTx/>
                <a:latin typeface="Tahoma" charset="0"/>
                <a:ea typeface="ＭＳ Ｐゴシック" charset="-128"/>
                <a:cs typeface="ＭＳ Ｐゴシック" charset="-128"/>
              </a:rPr>
              <a:t>interaction</a:t>
            </a:r>
            <a:endPar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1778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1778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nl-NL" sz="20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1778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nl-NL" sz="20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177800" marR="0" lvl="0" indent="-342900" algn="l" defTabSz="914400" rtl="0" eaLnBrk="1" fontAlgn="base" latinLnBrk="0" hangingPunct="1">
              <a:lnSpc>
                <a:spcPct val="100000"/>
              </a:lnSpc>
              <a:spcBef>
                <a:spcPct val="20000"/>
              </a:spcBef>
              <a:spcAft>
                <a:spcPct val="0"/>
              </a:spcAft>
              <a:buClr>
                <a:schemeClr val="accent1"/>
              </a:buClr>
              <a:buSzTx/>
              <a:buFont typeface="Wingdings" charset="2"/>
              <a:buChar char="§"/>
              <a:tabLst/>
              <a:defRPr/>
            </a:pPr>
            <a:endParaRPr kumimoji="1" lang="en-US" sz="2000" b="0" i="1" u="none" strike="noStrike" kern="0" cap="none" spc="0" normalizeH="0" baseline="0" noProof="0" dirty="0" smtClean="0">
              <a:ln>
                <a:noFill/>
              </a:ln>
              <a:solidFill>
                <a:srgbClr val="660066"/>
              </a:solidFill>
              <a:effectLst/>
              <a:uLnTx/>
              <a:uFillTx/>
              <a:latin typeface="Arial" charset="0"/>
              <a:ea typeface="ＭＳ Ｐゴシック" charset="-128"/>
              <a:cs typeface="Arial" charset="0"/>
            </a:endParaRPr>
          </a:p>
          <a:p>
            <a:pPr marL="177800" marR="0" lvl="0" indent="-342900" algn="l" defTabSz="914400" rtl="0" eaLnBrk="1" fontAlgn="base" latinLnBrk="0" hangingPunct="1">
              <a:lnSpc>
                <a:spcPct val="100000"/>
              </a:lnSpc>
              <a:spcBef>
                <a:spcPct val="20000"/>
              </a:spcBef>
              <a:spcAft>
                <a:spcPct val="0"/>
              </a:spcAft>
              <a:buClr>
                <a:schemeClr val="accent1"/>
              </a:buClr>
              <a:buSzTx/>
              <a:buFont typeface="Wingdings" charset="2"/>
              <a:buChar char="§"/>
              <a:tabLst/>
              <a:defRPr/>
            </a:pPr>
            <a:endParaRPr kumimoji="1" lang="en-US" sz="2000" b="0" i="1" u="none" strike="noStrike" kern="0" cap="none" spc="0" normalizeH="0" baseline="0" noProof="0" dirty="0" smtClean="0">
              <a:ln>
                <a:noFill/>
              </a:ln>
              <a:solidFill>
                <a:srgbClr val="660066"/>
              </a:solidFill>
              <a:effectLst/>
              <a:uLnTx/>
              <a:uFillTx/>
              <a:latin typeface="Arial" charset="0"/>
              <a:ea typeface="ＭＳ Ｐゴシック" charset="-128"/>
              <a:cs typeface="Arial" charset="0"/>
            </a:endParaRPr>
          </a:p>
        </p:txBody>
      </p:sp>
      <p:sp>
        <p:nvSpPr>
          <p:cNvPr id="5" name="AutoShape 6"/>
          <p:cNvSpPr>
            <a:spLocks noChangeArrowheads="1"/>
          </p:cNvSpPr>
          <p:nvPr/>
        </p:nvSpPr>
        <p:spPr bwMode="auto">
          <a:xfrm>
            <a:off x="3419475" y="363538"/>
            <a:ext cx="4032250" cy="7620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6" name="Rechthoek 5"/>
          <p:cNvSpPr/>
          <p:nvPr/>
        </p:nvSpPr>
        <p:spPr>
          <a:xfrm>
            <a:off x="3563938" y="417513"/>
            <a:ext cx="4572000" cy="400110"/>
          </a:xfrm>
          <a:prstGeom prst="rect">
            <a:avLst/>
          </a:prstGeom>
        </p:spPr>
        <p:txBody>
          <a:bodyPr>
            <a:spAutoFit/>
          </a:bodyPr>
          <a:lstStyle/>
          <a:p>
            <a:pPr>
              <a:defRPr/>
            </a:pPr>
            <a:r>
              <a:rPr kumimoji="1" lang="nl-NL" sz="2000" b="1" kern="0" dirty="0" err="1" smtClean="0">
                <a:solidFill>
                  <a:srgbClr val="660066"/>
                </a:solidFill>
                <a:latin typeface="Tahoma" charset="0"/>
                <a:cs typeface="ＭＳ Ｐゴシック" charset="-128"/>
              </a:rPr>
              <a:t>Intellectual</a:t>
            </a:r>
            <a:r>
              <a:rPr kumimoji="1" lang="nl-NL" sz="2000" b="1" kern="0" dirty="0" smtClean="0">
                <a:solidFill>
                  <a:srgbClr val="660066"/>
                </a:solidFill>
                <a:latin typeface="Tahoma" charset="0"/>
                <a:cs typeface="ＭＳ Ｐゴシック" charset="-128"/>
              </a:rPr>
              <a:t> </a:t>
            </a:r>
            <a:r>
              <a:rPr kumimoji="1" lang="nl-NL" sz="2000" b="1" kern="0" dirty="0" err="1" smtClean="0">
                <a:solidFill>
                  <a:srgbClr val="660066"/>
                </a:solidFill>
                <a:latin typeface="Tahoma" charset="0"/>
                <a:cs typeface="ＭＳ Ｐゴシック" charset="-128"/>
              </a:rPr>
              <a:t>disability</a:t>
            </a:r>
            <a:endParaRPr kumimoji="1" lang="nl-NL" sz="2000" b="1" kern="0" dirty="0">
              <a:solidFill>
                <a:srgbClr val="660066"/>
              </a:solidFill>
              <a:latin typeface="Tahoma" charset="0"/>
              <a:cs typeface="ＭＳ Ｐゴシック" charset="-128"/>
            </a:endParaRPr>
          </a:p>
        </p:txBody>
      </p:sp>
      <p:pic>
        <p:nvPicPr>
          <p:cNvPr id="7" name="Afbeelding 6" descr="ICF.jpg"/>
          <p:cNvPicPr>
            <a:picLocks noChangeAspect="1"/>
          </p:cNvPicPr>
          <p:nvPr/>
        </p:nvPicPr>
        <p:blipFill>
          <a:blip r:embed="rId2"/>
          <a:stretch>
            <a:fillRect/>
          </a:stretch>
        </p:blipFill>
        <p:spPr>
          <a:xfrm>
            <a:off x="3937765" y="2708920"/>
            <a:ext cx="4520435" cy="244857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2267744" y="1529308"/>
            <a:ext cx="6239669" cy="4275956"/>
          </a:xfrm>
        </p:spPr>
        <p:txBody>
          <a:bodyPr/>
          <a:lstStyle/>
          <a:p>
            <a:endParaRPr lang="nl-NL" sz="1800" dirty="0" smtClean="0">
              <a:solidFill>
                <a:srgbClr val="660066"/>
              </a:solidFill>
              <a:latin typeface="Tahoma" charset="0"/>
            </a:endParaRPr>
          </a:p>
          <a:p>
            <a:r>
              <a:rPr lang="nl-NL" sz="1800" dirty="0" smtClean="0">
                <a:solidFill>
                  <a:srgbClr val="660066"/>
                </a:solidFill>
                <a:latin typeface="Tahoma" charset="0"/>
              </a:rPr>
              <a:t>Significant </a:t>
            </a:r>
            <a:r>
              <a:rPr lang="nl-NL" sz="1800" dirty="0" err="1" smtClean="0">
                <a:solidFill>
                  <a:srgbClr val="660066"/>
                </a:solidFill>
                <a:latin typeface="Tahoma" charset="0"/>
              </a:rPr>
              <a:t>limitation</a:t>
            </a:r>
            <a:r>
              <a:rPr lang="nl-NL" sz="1800" dirty="0" smtClean="0">
                <a:solidFill>
                  <a:srgbClr val="660066"/>
                </a:solidFill>
                <a:latin typeface="Tahoma" charset="0"/>
              </a:rPr>
              <a:t> in </a:t>
            </a:r>
          </a:p>
          <a:p>
            <a:endParaRPr lang="nl-NL" sz="1800" dirty="0" smtClean="0">
              <a:solidFill>
                <a:srgbClr val="660066"/>
              </a:solidFill>
              <a:latin typeface="Tahoma" charset="0"/>
            </a:endParaRPr>
          </a:p>
          <a:p>
            <a:r>
              <a:rPr lang="nl-NL" sz="1800" dirty="0" err="1" smtClean="0">
                <a:solidFill>
                  <a:srgbClr val="660066"/>
                </a:solidFill>
                <a:latin typeface="Tahoma" charset="0"/>
              </a:rPr>
              <a:t>intelligence</a:t>
            </a:r>
            <a:r>
              <a:rPr lang="nl-NL" sz="1800" dirty="0" smtClean="0">
                <a:solidFill>
                  <a:srgbClr val="660066"/>
                </a:solidFill>
                <a:latin typeface="Tahoma" charset="0"/>
              </a:rPr>
              <a:t> and </a:t>
            </a:r>
            <a:r>
              <a:rPr lang="nl-NL" sz="1800" dirty="0" err="1" smtClean="0">
                <a:solidFill>
                  <a:srgbClr val="660066"/>
                </a:solidFill>
                <a:latin typeface="Tahoma" charset="0"/>
              </a:rPr>
              <a:t>adapative</a:t>
            </a:r>
            <a:r>
              <a:rPr lang="nl-NL" sz="1800" dirty="0" smtClean="0">
                <a:solidFill>
                  <a:srgbClr val="660066"/>
                </a:solidFill>
                <a:latin typeface="Tahoma" charset="0"/>
              </a:rPr>
              <a:t> </a:t>
            </a:r>
            <a:r>
              <a:rPr lang="nl-NL" sz="1800" dirty="0" err="1" smtClean="0">
                <a:solidFill>
                  <a:srgbClr val="660066"/>
                </a:solidFill>
                <a:latin typeface="Tahoma" charset="0"/>
              </a:rPr>
              <a:t>skills</a:t>
            </a:r>
            <a:endParaRPr lang="nl-NL" sz="1800" dirty="0" smtClean="0">
              <a:solidFill>
                <a:srgbClr val="660066"/>
              </a:solidFill>
              <a:latin typeface="Tahoma" charset="0"/>
            </a:endParaRPr>
          </a:p>
          <a:p>
            <a:endParaRPr lang="nl-NL" sz="1800" dirty="0" smtClean="0">
              <a:solidFill>
                <a:srgbClr val="660066"/>
              </a:solidFill>
              <a:latin typeface="Tahoma" charset="0"/>
            </a:endParaRPr>
          </a:p>
          <a:p>
            <a:endParaRPr lang="nl-NL" sz="1800" dirty="0" smtClean="0">
              <a:solidFill>
                <a:srgbClr val="660066"/>
              </a:solidFill>
              <a:latin typeface="Tahoma" charset="0"/>
            </a:endParaRPr>
          </a:p>
          <a:p>
            <a:endParaRPr lang="nl-NL" sz="1800" dirty="0" smtClean="0">
              <a:solidFill>
                <a:srgbClr val="660066"/>
              </a:solidFill>
              <a:latin typeface="Tahoma" charset="0"/>
            </a:endParaRPr>
          </a:p>
          <a:p>
            <a:endParaRPr lang="nl-NL" sz="1800" dirty="0" smtClean="0">
              <a:solidFill>
                <a:srgbClr val="660066"/>
              </a:solidFill>
              <a:latin typeface="Tahoma" charset="0"/>
            </a:endParaRPr>
          </a:p>
          <a:p>
            <a:r>
              <a:rPr lang="nl-NL" sz="1800" dirty="0" smtClean="0">
                <a:solidFill>
                  <a:srgbClr val="660066"/>
                </a:solidFill>
                <a:latin typeface="Tahoma" charset="0"/>
              </a:rPr>
              <a:t>Health</a:t>
            </a:r>
          </a:p>
          <a:p>
            <a:r>
              <a:rPr lang="nl-NL" sz="1800" dirty="0" err="1" smtClean="0">
                <a:solidFill>
                  <a:srgbClr val="660066"/>
                </a:solidFill>
                <a:latin typeface="Tahoma" charset="0"/>
              </a:rPr>
              <a:t>Participation</a:t>
            </a:r>
            <a:r>
              <a:rPr lang="nl-NL" sz="1800" dirty="0" smtClean="0">
                <a:solidFill>
                  <a:srgbClr val="660066"/>
                </a:solidFill>
                <a:latin typeface="Tahoma" charset="0"/>
              </a:rPr>
              <a:t> </a:t>
            </a:r>
          </a:p>
          <a:p>
            <a:r>
              <a:rPr lang="nl-NL" sz="1800" dirty="0" smtClean="0">
                <a:solidFill>
                  <a:srgbClr val="660066"/>
                </a:solidFill>
                <a:latin typeface="Tahoma" charset="0"/>
              </a:rPr>
              <a:t>Context – </a:t>
            </a:r>
            <a:r>
              <a:rPr lang="nl-NL" sz="1800" dirty="0" err="1" smtClean="0">
                <a:solidFill>
                  <a:srgbClr val="660066"/>
                </a:solidFill>
                <a:latin typeface="Tahoma" charset="0"/>
              </a:rPr>
              <a:t>Education</a:t>
            </a:r>
            <a:r>
              <a:rPr lang="nl-NL" sz="1800" dirty="0" smtClean="0">
                <a:solidFill>
                  <a:srgbClr val="660066"/>
                </a:solidFill>
                <a:latin typeface="Tahoma" charset="0"/>
              </a:rPr>
              <a:t> – Culture – Background</a:t>
            </a:r>
          </a:p>
          <a:p>
            <a:endParaRPr lang="nl-NL" sz="1800" dirty="0" smtClean="0">
              <a:solidFill>
                <a:srgbClr val="660066"/>
              </a:solidFill>
              <a:latin typeface="Tahoma" charset="0"/>
            </a:endParaRPr>
          </a:p>
          <a:p>
            <a:pPr marL="177800" algn="l" eaLnBrk="1" hangingPunct="1">
              <a:buFont typeface="Wingdings" charset="2"/>
              <a:buChar char="§"/>
            </a:pPr>
            <a:endParaRPr lang="nl-NL" sz="1800" dirty="0" smtClean="0">
              <a:solidFill>
                <a:srgbClr val="660066"/>
              </a:solidFill>
              <a:latin typeface="Tahoma" charset="0"/>
            </a:endParaRPr>
          </a:p>
          <a:p>
            <a:pPr marL="177800" algn="l" eaLnBrk="1" hangingPunct="1"/>
            <a:endParaRPr lang="nl-NL" sz="2000" dirty="0" smtClean="0">
              <a:solidFill>
                <a:srgbClr val="660066"/>
              </a:solidFill>
              <a:latin typeface="Tahoma" charset="0"/>
            </a:endParaRPr>
          </a:p>
          <a:p>
            <a:pPr marL="177800" algn="l" eaLnBrk="1" hangingPunct="1">
              <a:buFontTx/>
              <a:buChar char="-"/>
            </a:pPr>
            <a:endParaRPr lang="nl-NL" sz="2000" dirty="0" smtClean="0">
              <a:solidFill>
                <a:srgbClr val="660066"/>
              </a:solidFill>
              <a:latin typeface="Tahoma"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p:txBody>
      </p:sp>
      <p:sp>
        <p:nvSpPr>
          <p:cNvPr id="25603" name="Rechthoek 4"/>
          <p:cNvSpPr>
            <a:spLocks noChangeArrowheads="1"/>
          </p:cNvSpPr>
          <p:nvPr/>
        </p:nvSpPr>
        <p:spPr bwMode="auto">
          <a:xfrm>
            <a:off x="2627313" y="1125538"/>
            <a:ext cx="185737" cy="460375"/>
          </a:xfrm>
          <a:prstGeom prst="rect">
            <a:avLst/>
          </a:prstGeom>
          <a:noFill/>
          <a:ln w="9525">
            <a:noFill/>
            <a:miter lim="800000"/>
            <a:headEnd/>
            <a:tailEnd/>
          </a:ln>
        </p:spPr>
        <p:txBody>
          <a:bodyPr wrap="none">
            <a:spAutoFit/>
          </a:bodyPr>
          <a:lstStyle/>
          <a:p>
            <a:r>
              <a:rPr kumimoji="1" lang="nl-NL" sz="2400" b="1">
                <a:solidFill>
                  <a:srgbClr val="660066"/>
                </a:solidFill>
                <a:latin typeface="Tahoma" charset="0"/>
              </a:rPr>
              <a:t> </a:t>
            </a:r>
            <a:endParaRPr kumimoji="1" lang="nl-NL" sz="2000" b="1">
              <a:solidFill>
                <a:srgbClr val="660066"/>
              </a:solidFill>
              <a:latin typeface="Tahoma" charset="0"/>
            </a:endParaRPr>
          </a:p>
        </p:txBody>
      </p:sp>
      <p:pic>
        <p:nvPicPr>
          <p:cNvPr id="25604"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
        <p:nvSpPr>
          <p:cNvPr id="25605" name="AutoShape 6"/>
          <p:cNvSpPr>
            <a:spLocks noChangeArrowheads="1"/>
          </p:cNvSpPr>
          <p:nvPr/>
        </p:nvSpPr>
        <p:spPr bwMode="auto">
          <a:xfrm>
            <a:off x="3419475" y="363538"/>
            <a:ext cx="4032250" cy="7620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2" name="Rechthoek 1"/>
          <p:cNvSpPr/>
          <p:nvPr/>
        </p:nvSpPr>
        <p:spPr>
          <a:xfrm>
            <a:off x="3563938" y="417513"/>
            <a:ext cx="4572000" cy="400110"/>
          </a:xfrm>
          <a:prstGeom prst="rect">
            <a:avLst/>
          </a:prstGeom>
        </p:spPr>
        <p:txBody>
          <a:bodyPr>
            <a:spAutoFit/>
          </a:bodyPr>
          <a:lstStyle/>
          <a:p>
            <a:pPr>
              <a:defRPr/>
            </a:pPr>
            <a:r>
              <a:rPr kumimoji="1" lang="nl-NL" sz="2000" b="1" kern="0" dirty="0" err="1" smtClean="0">
                <a:solidFill>
                  <a:srgbClr val="660066"/>
                </a:solidFill>
                <a:latin typeface="Tahoma" charset="0"/>
                <a:cs typeface="ＭＳ Ｐゴシック" charset="-128"/>
              </a:rPr>
              <a:t>Intellectual</a:t>
            </a:r>
            <a:r>
              <a:rPr kumimoji="1" lang="nl-NL" sz="2000" b="1" kern="0" dirty="0" smtClean="0">
                <a:solidFill>
                  <a:srgbClr val="660066"/>
                </a:solidFill>
                <a:latin typeface="Tahoma" charset="0"/>
                <a:cs typeface="ＭＳ Ｐゴシック" charset="-128"/>
              </a:rPr>
              <a:t> </a:t>
            </a:r>
            <a:r>
              <a:rPr kumimoji="1" lang="nl-NL" sz="2000" b="1" kern="0" dirty="0" err="1" smtClean="0">
                <a:solidFill>
                  <a:srgbClr val="660066"/>
                </a:solidFill>
                <a:latin typeface="Tahoma" charset="0"/>
                <a:cs typeface="ＭＳ Ｐゴシック" charset="-128"/>
              </a:rPr>
              <a:t>disability</a:t>
            </a:r>
            <a:endParaRPr kumimoji="1" lang="nl-NL" sz="2000" b="1" kern="0" dirty="0">
              <a:solidFill>
                <a:srgbClr val="660066"/>
              </a:solidFill>
              <a:latin typeface="Tahoma" charset="0"/>
              <a:cs typeface="ＭＳ Ｐゴシック" charset="-128"/>
            </a:endParaRPr>
          </a:p>
        </p:txBody>
      </p:sp>
      <p:cxnSp>
        <p:nvCxnSpPr>
          <p:cNvPr id="10" name="Rechte verbindingslijn met pijl 9"/>
          <p:cNvCxnSpPr/>
          <p:nvPr/>
        </p:nvCxnSpPr>
        <p:spPr>
          <a:xfrm>
            <a:off x="5148064" y="3140968"/>
            <a:ext cx="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flipV="1">
            <a:off x="5508104" y="3140968"/>
            <a:ext cx="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Picture 2"/>
          <p:cNvPicPr>
            <a:picLocks noGrp="1" noChangeAspect="1" noChangeArrowheads="1"/>
          </p:cNvPicPr>
          <p:nvPr>
            <p:ph idx="1"/>
          </p:nvPr>
        </p:nvPicPr>
        <p:blipFill>
          <a:blip r:embed="rId2" cstate="print"/>
          <a:srcRect l="3456"/>
          <a:stretch>
            <a:fillRect/>
          </a:stretch>
        </p:blipFill>
        <p:spPr bwMode="auto">
          <a:xfrm>
            <a:off x="1475656" y="228748"/>
            <a:ext cx="5904656" cy="6508498"/>
          </a:xfrm>
          <a:prstGeom prst="rect">
            <a:avLst/>
          </a:prstGeom>
          <a:noFill/>
          <a:ln w="9525">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Picture 3"/>
          <p:cNvPicPr>
            <a:picLocks noGrp="1" noChangeAspect="1" noChangeArrowheads="1"/>
          </p:cNvPicPr>
          <p:nvPr>
            <p:ph idx="1"/>
          </p:nvPr>
        </p:nvPicPr>
        <p:blipFill>
          <a:blip r:embed="rId2" cstate="print"/>
          <a:srcRect/>
          <a:stretch>
            <a:fillRect/>
          </a:stretch>
        </p:blipFill>
        <p:spPr bwMode="auto">
          <a:xfrm>
            <a:off x="0" y="-1"/>
            <a:ext cx="9144000" cy="6962863"/>
          </a:xfrm>
          <a:prstGeom prst="rect">
            <a:avLst/>
          </a:prstGeom>
          <a:noFill/>
          <a:ln w="9525">
            <a:noFill/>
            <a:round/>
            <a:headEnd/>
            <a:tailEnd/>
          </a:ln>
        </p:spPr>
      </p:pic>
      <p:pic>
        <p:nvPicPr>
          <p:cNvPr id="5" name="Picture 4"/>
          <p:cNvPicPr>
            <a:picLocks noChangeAspect="1" noChangeArrowheads="1"/>
          </p:cNvPicPr>
          <p:nvPr/>
        </p:nvPicPr>
        <p:blipFill>
          <a:blip r:embed="rId3" cstate="print"/>
          <a:srcRect/>
          <a:stretch>
            <a:fillRect/>
          </a:stretch>
        </p:blipFill>
        <p:spPr bwMode="auto">
          <a:xfrm>
            <a:off x="252413" y="3194050"/>
            <a:ext cx="2955925" cy="3663950"/>
          </a:xfrm>
          <a:prstGeom prst="rect">
            <a:avLst/>
          </a:prstGeom>
          <a:noFill/>
          <a:ln w="9525">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76802" name="Picture 2"/>
          <p:cNvPicPr>
            <a:picLocks noGrp="1" noChangeAspect="1" noChangeArrowheads="1"/>
          </p:cNvPicPr>
          <p:nvPr>
            <p:ph idx="1"/>
          </p:nvPr>
        </p:nvPicPr>
        <p:blipFill>
          <a:blip r:embed="rId3"/>
          <a:srcRect/>
          <a:stretch>
            <a:fillRect/>
          </a:stretch>
        </p:blipFill>
        <p:spPr bwMode="auto">
          <a:xfrm>
            <a:off x="0" y="1268760"/>
            <a:ext cx="9107706" cy="5417251"/>
          </a:xfrm>
          <a:prstGeom prst="rect">
            <a:avLst/>
          </a:prstGeom>
          <a:noFill/>
          <a:ln w="9525">
            <a:noFill/>
            <a:miter lim="800000"/>
            <a:headEnd/>
            <a:tailEnd/>
          </a:ln>
        </p:spPr>
      </p:pic>
      <p:sp>
        <p:nvSpPr>
          <p:cNvPr id="6" name="AutoShape 6"/>
          <p:cNvSpPr>
            <a:spLocks noChangeArrowheads="1"/>
          </p:cNvSpPr>
          <p:nvPr/>
        </p:nvSpPr>
        <p:spPr bwMode="auto">
          <a:xfrm>
            <a:off x="3419475" y="363538"/>
            <a:ext cx="4032250" cy="7620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7" name="Rechthoek 6"/>
          <p:cNvSpPr/>
          <p:nvPr/>
        </p:nvSpPr>
        <p:spPr>
          <a:xfrm>
            <a:off x="3563938" y="417513"/>
            <a:ext cx="4572000" cy="400110"/>
          </a:xfrm>
          <a:prstGeom prst="rect">
            <a:avLst/>
          </a:prstGeom>
        </p:spPr>
        <p:txBody>
          <a:bodyPr>
            <a:spAutoFit/>
          </a:bodyPr>
          <a:lstStyle/>
          <a:p>
            <a:pPr>
              <a:defRPr/>
            </a:pPr>
            <a:r>
              <a:rPr kumimoji="1" lang="nl-NL" sz="2000" b="1" kern="0" dirty="0" smtClean="0">
                <a:solidFill>
                  <a:srgbClr val="660066"/>
                </a:solidFill>
                <a:latin typeface="Tahoma" charset="0"/>
                <a:cs typeface="ＭＳ Ｐゴシック" charset="-128"/>
              </a:rPr>
              <a:t>AAIDD Model</a:t>
            </a:r>
            <a:endParaRPr kumimoji="1" lang="nl-NL" sz="2000" b="1" kern="0" dirty="0">
              <a:solidFill>
                <a:srgbClr val="660066"/>
              </a:solidFill>
              <a:latin typeface="Tahoma" charset="0"/>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179388" y="1125538"/>
            <a:ext cx="8964611" cy="2159446"/>
          </a:xfrm>
        </p:spPr>
        <p:txBody>
          <a:bodyPr/>
          <a:lstStyle/>
          <a:p>
            <a:pPr algn="l"/>
            <a:r>
              <a:rPr lang="nl-NL" sz="1800" dirty="0" smtClean="0">
                <a:solidFill>
                  <a:srgbClr val="660066"/>
                </a:solidFill>
                <a:latin typeface="Tahoma" charset="0"/>
              </a:rPr>
              <a:t> </a:t>
            </a:r>
          </a:p>
          <a:p>
            <a:pPr algn="l">
              <a:buFont typeface="Arial" pitchFamily="34" charset="0"/>
              <a:buChar char="•"/>
            </a:pPr>
            <a:r>
              <a:rPr lang="nl-NL" sz="1800" dirty="0" err="1" smtClean="0">
                <a:solidFill>
                  <a:srgbClr val="660066"/>
                </a:solidFill>
                <a:latin typeface="Tahoma" charset="0"/>
              </a:rPr>
              <a:t>Rights</a:t>
            </a:r>
            <a:r>
              <a:rPr lang="nl-NL" sz="1800" dirty="0" smtClean="0">
                <a:solidFill>
                  <a:srgbClr val="660066"/>
                </a:solidFill>
                <a:latin typeface="Tahoma" charset="0"/>
              </a:rPr>
              <a:t> (</a:t>
            </a:r>
            <a:r>
              <a:rPr lang="nl-NL" sz="1800" dirty="0" err="1" smtClean="0">
                <a:solidFill>
                  <a:srgbClr val="660066"/>
                </a:solidFill>
                <a:latin typeface="Tahoma" charset="0"/>
              </a:rPr>
              <a:t>access</a:t>
            </a:r>
            <a:r>
              <a:rPr lang="nl-NL" sz="1800" dirty="0" smtClean="0">
                <a:solidFill>
                  <a:srgbClr val="660066"/>
                </a:solidFill>
                <a:latin typeface="Tahoma" charset="0"/>
              </a:rPr>
              <a:t> and privacy)</a:t>
            </a:r>
          </a:p>
          <a:p>
            <a:pPr algn="l">
              <a:buFont typeface="Arial" pitchFamily="34" charset="0"/>
              <a:buChar char="•"/>
            </a:pPr>
            <a:r>
              <a:rPr lang="nl-NL" sz="1800" dirty="0" err="1" smtClean="0">
                <a:solidFill>
                  <a:srgbClr val="660066"/>
                </a:solidFill>
                <a:latin typeface="Tahoma" charset="0"/>
              </a:rPr>
              <a:t>Participation</a:t>
            </a:r>
            <a:endParaRPr lang="nl-NL" sz="1800" dirty="0" smtClean="0">
              <a:solidFill>
                <a:srgbClr val="660066"/>
              </a:solidFill>
              <a:latin typeface="Tahoma" charset="0"/>
            </a:endParaRPr>
          </a:p>
          <a:p>
            <a:pPr algn="l">
              <a:buFont typeface="Arial" pitchFamily="34" charset="0"/>
              <a:buChar char="•"/>
            </a:pPr>
            <a:r>
              <a:rPr lang="nl-NL" sz="1800" dirty="0" err="1" smtClean="0">
                <a:solidFill>
                  <a:srgbClr val="660066"/>
                </a:solidFill>
                <a:latin typeface="Tahoma" charset="0"/>
              </a:rPr>
              <a:t>Autonomy</a:t>
            </a:r>
            <a:r>
              <a:rPr lang="nl-NL" sz="1800" dirty="0" smtClean="0">
                <a:solidFill>
                  <a:srgbClr val="660066"/>
                </a:solidFill>
                <a:latin typeface="Tahoma" charset="0"/>
              </a:rPr>
              <a:t>, </a:t>
            </a:r>
            <a:r>
              <a:rPr lang="nl-NL" sz="1800" dirty="0" err="1" smtClean="0">
                <a:solidFill>
                  <a:srgbClr val="660066"/>
                </a:solidFill>
                <a:latin typeface="Tahoma" charset="0"/>
              </a:rPr>
              <a:t>independence</a:t>
            </a:r>
            <a:r>
              <a:rPr lang="nl-NL" sz="1800" dirty="0" smtClean="0">
                <a:solidFill>
                  <a:srgbClr val="660066"/>
                </a:solidFill>
                <a:latin typeface="Tahoma" charset="0"/>
              </a:rPr>
              <a:t> and </a:t>
            </a:r>
            <a:r>
              <a:rPr lang="nl-NL" sz="1800" dirty="0" err="1" smtClean="0">
                <a:solidFill>
                  <a:srgbClr val="660066"/>
                </a:solidFill>
                <a:latin typeface="Tahoma" charset="0"/>
              </a:rPr>
              <a:t>choice</a:t>
            </a:r>
            <a:endParaRPr lang="nl-NL" sz="1800" dirty="0" smtClean="0">
              <a:solidFill>
                <a:srgbClr val="660066"/>
              </a:solidFill>
              <a:latin typeface="Tahoma" charset="0"/>
            </a:endParaRPr>
          </a:p>
          <a:p>
            <a:pPr algn="l">
              <a:buFont typeface="Arial" pitchFamily="34" charset="0"/>
              <a:buChar char="•"/>
            </a:pPr>
            <a:r>
              <a:rPr lang="nl-NL" sz="1800" dirty="0" err="1" smtClean="0">
                <a:solidFill>
                  <a:srgbClr val="660066"/>
                </a:solidFill>
                <a:latin typeface="Tahoma" charset="0"/>
              </a:rPr>
              <a:t>Physical</a:t>
            </a:r>
            <a:r>
              <a:rPr lang="nl-NL" sz="1800" dirty="0" smtClean="0">
                <a:solidFill>
                  <a:srgbClr val="660066"/>
                </a:solidFill>
                <a:latin typeface="Tahoma" charset="0"/>
              </a:rPr>
              <a:t> </a:t>
            </a:r>
            <a:r>
              <a:rPr lang="nl-NL" sz="1800" dirty="0" err="1" smtClean="0">
                <a:solidFill>
                  <a:srgbClr val="660066"/>
                </a:solidFill>
                <a:latin typeface="Tahoma" charset="0"/>
              </a:rPr>
              <a:t>well-being</a:t>
            </a:r>
            <a:endParaRPr lang="nl-NL" sz="1800" dirty="0" smtClean="0">
              <a:solidFill>
                <a:srgbClr val="660066"/>
              </a:solidFill>
              <a:latin typeface="Tahoma" charset="0"/>
            </a:endParaRPr>
          </a:p>
          <a:p>
            <a:pPr algn="l">
              <a:buFont typeface="Arial" pitchFamily="34" charset="0"/>
              <a:buChar char="•"/>
            </a:pPr>
            <a:r>
              <a:rPr lang="nl-NL" sz="1800" dirty="0" err="1" smtClean="0">
                <a:solidFill>
                  <a:srgbClr val="660066"/>
                </a:solidFill>
                <a:latin typeface="Tahoma" charset="0"/>
              </a:rPr>
              <a:t>Material</a:t>
            </a:r>
            <a:r>
              <a:rPr lang="nl-NL" sz="1800" dirty="0" smtClean="0">
                <a:solidFill>
                  <a:srgbClr val="660066"/>
                </a:solidFill>
                <a:latin typeface="Tahoma" charset="0"/>
              </a:rPr>
              <a:t> </a:t>
            </a:r>
            <a:r>
              <a:rPr lang="nl-NL" sz="1800" dirty="0" err="1" smtClean="0">
                <a:solidFill>
                  <a:srgbClr val="660066"/>
                </a:solidFill>
                <a:latin typeface="Tahoma" charset="0"/>
              </a:rPr>
              <a:t>well-being</a:t>
            </a:r>
            <a:endParaRPr lang="nl-NL" sz="1800" dirty="0" smtClean="0">
              <a:solidFill>
                <a:srgbClr val="660066"/>
              </a:solidFill>
              <a:latin typeface="Tahoma" charset="0"/>
            </a:endParaRPr>
          </a:p>
          <a:p>
            <a:pPr algn="l">
              <a:buFont typeface="Arial" pitchFamily="34" charset="0"/>
              <a:buChar char="•"/>
            </a:pPr>
            <a:r>
              <a:rPr lang="nl-NL" sz="1800" dirty="0" err="1" smtClean="0">
                <a:solidFill>
                  <a:srgbClr val="660066"/>
                </a:solidFill>
                <a:latin typeface="Tahoma" charset="0"/>
              </a:rPr>
              <a:t>Social</a:t>
            </a:r>
            <a:r>
              <a:rPr lang="nl-NL" sz="1800" dirty="0" smtClean="0">
                <a:solidFill>
                  <a:srgbClr val="660066"/>
                </a:solidFill>
                <a:latin typeface="Tahoma" charset="0"/>
              </a:rPr>
              <a:t> </a:t>
            </a:r>
            <a:r>
              <a:rPr lang="nl-NL" sz="1800" dirty="0" err="1" smtClean="0">
                <a:solidFill>
                  <a:srgbClr val="660066"/>
                </a:solidFill>
                <a:latin typeface="Tahoma" charset="0"/>
              </a:rPr>
              <a:t>inclusion</a:t>
            </a:r>
            <a:r>
              <a:rPr lang="nl-NL" sz="1800" dirty="0" smtClean="0">
                <a:solidFill>
                  <a:srgbClr val="660066"/>
                </a:solidFill>
                <a:latin typeface="Tahoma" charset="0"/>
              </a:rPr>
              <a:t> - </a:t>
            </a:r>
            <a:r>
              <a:rPr lang="nl-NL" sz="1800" dirty="0" err="1" smtClean="0">
                <a:solidFill>
                  <a:srgbClr val="660066"/>
                </a:solidFill>
                <a:latin typeface="Tahoma" charset="0"/>
              </a:rPr>
              <a:t>accessibility</a:t>
            </a:r>
            <a:endParaRPr lang="nl-NL" sz="1800" dirty="0" smtClean="0">
              <a:solidFill>
                <a:srgbClr val="660066"/>
              </a:solidFill>
              <a:latin typeface="Tahoma" charset="0"/>
            </a:endParaRPr>
          </a:p>
          <a:p>
            <a:pPr algn="l">
              <a:buFont typeface="Arial" pitchFamily="34" charset="0"/>
              <a:buChar char="•"/>
            </a:pPr>
            <a:r>
              <a:rPr lang="nl-NL" sz="1800" dirty="0" err="1" smtClean="0">
                <a:solidFill>
                  <a:srgbClr val="660066"/>
                </a:solidFill>
                <a:latin typeface="Tahoma" charset="0"/>
              </a:rPr>
              <a:t>Emotional</a:t>
            </a:r>
            <a:r>
              <a:rPr lang="nl-NL" sz="1800" dirty="0" smtClean="0">
                <a:solidFill>
                  <a:srgbClr val="660066"/>
                </a:solidFill>
                <a:latin typeface="Tahoma" charset="0"/>
              </a:rPr>
              <a:t> </a:t>
            </a:r>
            <a:r>
              <a:rPr lang="nl-NL" sz="1800" dirty="0" err="1" smtClean="0">
                <a:solidFill>
                  <a:srgbClr val="660066"/>
                </a:solidFill>
                <a:latin typeface="Tahoma" charset="0"/>
              </a:rPr>
              <a:t>well-being</a:t>
            </a:r>
            <a:endParaRPr lang="nl-NL" sz="1800" dirty="0" smtClean="0">
              <a:solidFill>
                <a:srgbClr val="660066"/>
              </a:solidFill>
              <a:latin typeface="Tahoma" charset="0"/>
            </a:endParaRPr>
          </a:p>
          <a:p>
            <a:pPr algn="l">
              <a:buFont typeface="Arial" pitchFamily="34" charset="0"/>
              <a:buChar char="•"/>
            </a:pPr>
            <a:r>
              <a:rPr lang="nl-NL" sz="1800" dirty="0" err="1" smtClean="0">
                <a:solidFill>
                  <a:srgbClr val="660066"/>
                </a:solidFill>
                <a:latin typeface="Tahoma" charset="0"/>
              </a:rPr>
              <a:t>Personal</a:t>
            </a:r>
            <a:r>
              <a:rPr lang="nl-NL" sz="1800" dirty="0" smtClean="0">
                <a:solidFill>
                  <a:srgbClr val="660066"/>
                </a:solidFill>
                <a:latin typeface="Tahoma" charset="0"/>
              </a:rPr>
              <a:t> </a:t>
            </a:r>
            <a:r>
              <a:rPr lang="nl-NL" sz="1800" dirty="0" err="1" smtClean="0">
                <a:solidFill>
                  <a:srgbClr val="660066"/>
                </a:solidFill>
                <a:latin typeface="Tahoma" charset="0"/>
              </a:rPr>
              <a:t>development</a:t>
            </a:r>
            <a:r>
              <a:rPr lang="nl-NL" sz="1800" dirty="0" smtClean="0">
                <a:solidFill>
                  <a:srgbClr val="660066"/>
                </a:solidFill>
                <a:latin typeface="Tahoma" charset="0"/>
              </a:rPr>
              <a:t> – </a:t>
            </a:r>
            <a:r>
              <a:rPr lang="nl-NL" sz="1800" dirty="0" err="1" smtClean="0">
                <a:solidFill>
                  <a:srgbClr val="660066"/>
                </a:solidFill>
                <a:latin typeface="Tahoma" charset="0"/>
              </a:rPr>
              <a:t>education</a:t>
            </a:r>
            <a:r>
              <a:rPr lang="nl-NL" sz="1800" dirty="0" smtClean="0">
                <a:solidFill>
                  <a:srgbClr val="660066"/>
                </a:solidFill>
                <a:latin typeface="Tahoma" charset="0"/>
              </a:rPr>
              <a:t> - </a:t>
            </a:r>
            <a:r>
              <a:rPr lang="nl-NL" sz="1800" dirty="0" err="1" smtClean="0">
                <a:solidFill>
                  <a:srgbClr val="660066"/>
                </a:solidFill>
                <a:latin typeface="Tahoma" charset="0"/>
              </a:rPr>
              <a:t>habilitation</a:t>
            </a:r>
            <a:endParaRPr lang="nl-NL" sz="1800" dirty="0" smtClean="0">
              <a:solidFill>
                <a:srgbClr val="660066"/>
              </a:solidFill>
              <a:latin typeface="Tahoma" charset="0"/>
            </a:endParaRPr>
          </a:p>
          <a:p>
            <a:pPr marL="177800" algn="l" eaLnBrk="1" hangingPunct="1">
              <a:buFont typeface="Wingdings" charset="2"/>
              <a:buChar char="§"/>
            </a:pPr>
            <a:endParaRPr lang="nl-NL" sz="1800" dirty="0" smtClean="0">
              <a:solidFill>
                <a:srgbClr val="660066"/>
              </a:solidFill>
              <a:latin typeface="Tahoma" charset="0"/>
            </a:endParaRPr>
          </a:p>
          <a:p>
            <a:pPr marL="177800" algn="l" eaLnBrk="1" hangingPunct="1"/>
            <a:endParaRPr lang="nl-NL" sz="2000" dirty="0" smtClean="0">
              <a:solidFill>
                <a:srgbClr val="660066"/>
              </a:solidFill>
              <a:latin typeface="Tahoma" charset="0"/>
            </a:endParaRPr>
          </a:p>
          <a:p>
            <a:pPr marL="177800" algn="l" eaLnBrk="1" hangingPunct="1">
              <a:buFontTx/>
              <a:buChar char="-"/>
            </a:pPr>
            <a:r>
              <a:rPr lang="nl-NL" sz="2000" dirty="0" smtClean="0">
                <a:solidFill>
                  <a:srgbClr val="660066"/>
                </a:solidFill>
                <a:latin typeface="Tahoma" charset="0"/>
              </a:rPr>
              <a:t>-&gt; </a:t>
            </a:r>
            <a:r>
              <a:rPr lang="nl-NL" sz="2000" dirty="0" err="1" smtClean="0">
                <a:solidFill>
                  <a:srgbClr val="660066"/>
                </a:solidFill>
                <a:latin typeface="Tahoma" charset="0"/>
              </a:rPr>
              <a:t>objective</a:t>
            </a:r>
            <a:r>
              <a:rPr lang="nl-NL" sz="2000" dirty="0" smtClean="0">
                <a:solidFill>
                  <a:srgbClr val="660066"/>
                </a:solidFill>
                <a:latin typeface="Tahoma" charset="0"/>
              </a:rPr>
              <a:t> and </a:t>
            </a:r>
            <a:r>
              <a:rPr lang="nl-NL" sz="2000" dirty="0" err="1" smtClean="0">
                <a:solidFill>
                  <a:srgbClr val="660066"/>
                </a:solidFill>
                <a:latin typeface="Tahoma" charset="0"/>
              </a:rPr>
              <a:t>personal</a:t>
            </a:r>
            <a:r>
              <a:rPr lang="nl-NL" sz="2000" dirty="0" smtClean="0">
                <a:solidFill>
                  <a:srgbClr val="660066"/>
                </a:solidFill>
                <a:latin typeface="Tahoma" charset="0"/>
              </a:rPr>
              <a:t> </a:t>
            </a:r>
            <a:r>
              <a:rPr lang="nl-NL" sz="2000" dirty="0" err="1" smtClean="0">
                <a:solidFill>
                  <a:srgbClr val="660066"/>
                </a:solidFill>
                <a:latin typeface="Tahoma" charset="0"/>
              </a:rPr>
              <a:t>subjective</a:t>
            </a:r>
            <a:r>
              <a:rPr lang="nl-NL" sz="2000" dirty="0" smtClean="0">
                <a:solidFill>
                  <a:srgbClr val="660066"/>
                </a:solidFill>
                <a:latin typeface="Tahoma" charset="0"/>
              </a:rPr>
              <a:t> </a:t>
            </a:r>
            <a:r>
              <a:rPr lang="nl-NL" sz="2000" dirty="0" err="1" smtClean="0">
                <a:solidFill>
                  <a:srgbClr val="660066"/>
                </a:solidFill>
                <a:latin typeface="Tahoma" charset="0"/>
              </a:rPr>
              <a:t>conditions</a:t>
            </a:r>
            <a:r>
              <a:rPr lang="nl-NL" sz="2000" dirty="0" smtClean="0">
                <a:solidFill>
                  <a:srgbClr val="660066"/>
                </a:solidFill>
                <a:latin typeface="Tahoma" charset="0"/>
              </a:rPr>
              <a:t> of </a:t>
            </a:r>
            <a:r>
              <a:rPr lang="nl-NL" sz="2000" dirty="0" err="1" smtClean="0">
                <a:solidFill>
                  <a:srgbClr val="660066"/>
                </a:solidFill>
                <a:latin typeface="Tahoma" charset="0"/>
              </a:rPr>
              <a:t>life</a:t>
            </a:r>
            <a:r>
              <a:rPr lang="nl-NL" sz="2000" dirty="0" smtClean="0">
                <a:solidFill>
                  <a:srgbClr val="660066"/>
                </a:solidFill>
                <a:latin typeface="Tahoma" charset="0"/>
              </a:rPr>
              <a:t> are </a:t>
            </a:r>
            <a:r>
              <a:rPr lang="nl-NL" sz="2000" dirty="0" err="1" smtClean="0">
                <a:solidFill>
                  <a:srgbClr val="660066"/>
                </a:solidFill>
                <a:latin typeface="Tahoma" charset="0"/>
              </a:rPr>
              <a:t>entangled</a:t>
            </a:r>
            <a:endParaRPr lang="nl-NL" sz="2000" dirty="0" smtClean="0">
              <a:solidFill>
                <a:srgbClr val="660066"/>
              </a:solidFill>
              <a:latin typeface="Tahoma" charset="0"/>
            </a:endParaRPr>
          </a:p>
          <a:p>
            <a:pPr marL="177800" algn="l" eaLnBrk="1" hangingPunct="1">
              <a:buFontTx/>
              <a:buChar char="-"/>
            </a:pPr>
            <a:r>
              <a:rPr lang="nl-NL" sz="2000" dirty="0" smtClean="0">
                <a:solidFill>
                  <a:srgbClr val="660066"/>
                </a:solidFill>
                <a:latin typeface="Tahoma" charset="0"/>
              </a:rPr>
              <a:t>-&gt; focus: </a:t>
            </a:r>
            <a:r>
              <a:rPr lang="nl-NL" sz="2000" dirty="0" err="1" smtClean="0">
                <a:solidFill>
                  <a:srgbClr val="660066"/>
                </a:solidFill>
                <a:latin typeface="Tahoma" charset="0"/>
              </a:rPr>
              <a:t>equity</a:t>
            </a:r>
            <a:r>
              <a:rPr lang="nl-NL" sz="2000" dirty="0" smtClean="0">
                <a:solidFill>
                  <a:srgbClr val="660066"/>
                </a:solidFill>
                <a:latin typeface="Tahoma" charset="0"/>
              </a:rPr>
              <a:t>, </a:t>
            </a:r>
            <a:r>
              <a:rPr lang="nl-NL" sz="2000" dirty="0" err="1" smtClean="0">
                <a:solidFill>
                  <a:srgbClr val="660066"/>
                </a:solidFill>
                <a:latin typeface="Tahoma" charset="0"/>
              </a:rPr>
              <a:t>empowerment</a:t>
            </a:r>
            <a:r>
              <a:rPr lang="nl-NL" sz="2000" dirty="0" smtClean="0">
                <a:solidFill>
                  <a:srgbClr val="660066"/>
                </a:solidFill>
                <a:latin typeface="Tahoma" charset="0"/>
              </a:rPr>
              <a:t> and </a:t>
            </a:r>
            <a:r>
              <a:rPr lang="nl-NL" sz="2000" dirty="0" err="1" smtClean="0">
                <a:solidFill>
                  <a:srgbClr val="660066"/>
                </a:solidFill>
                <a:latin typeface="Tahoma" charset="0"/>
              </a:rPr>
              <a:t>life</a:t>
            </a:r>
            <a:r>
              <a:rPr lang="nl-NL" sz="2000" dirty="0" smtClean="0">
                <a:solidFill>
                  <a:srgbClr val="660066"/>
                </a:solidFill>
                <a:latin typeface="Tahoma" charset="0"/>
              </a:rPr>
              <a:t> </a:t>
            </a:r>
            <a:r>
              <a:rPr lang="nl-NL" sz="2000" dirty="0" err="1" smtClean="0">
                <a:solidFill>
                  <a:srgbClr val="660066"/>
                </a:solidFill>
                <a:latin typeface="Tahoma" charset="0"/>
              </a:rPr>
              <a:t>satisfaction</a:t>
            </a:r>
            <a:endParaRPr lang="nl-NL" sz="2000" dirty="0" smtClean="0">
              <a:solidFill>
                <a:srgbClr val="660066"/>
              </a:solidFill>
              <a:latin typeface="Tahoma"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a:p>
            <a:pPr marL="177800" eaLnBrk="1" hangingPunct="1">
              <a:buClr>
                <a:schemeClr val="accent1"/>
              </a:buClr>
              <a:buFont typeface="Wingdings" charset="2"/>
              <a:buChar char="§"/>
            </a:pPr>
            <a:endParaRPr lang="en-US" sz="2000" i="1" dirty="0" smtClean="0">
              <a:solidFill>
                <a:srgbClr val="660066"/>
              </a:solidFill>
              <a:latin typeface="Arial" charset="0"/>
              <a:cs typeface="Arial" charset="0"/>
            </a:endParaRPr>
          </a:p>
        </p:txBody>
      </p:sp>
      <p:sp>
        <p:nvSpPr>
          <p:cNvPr id="25603" name="Rechthoek 4"/>
          <p:cNvSpPr>
            <a:spLocks noChangeArrowheads="1"/>
          </p:cNvSpPr>
          <p:nvPr/>
        </p:nvSpPr>
        <p:spPr bwMode="auto">
          <a:xfrm>
            <a:off x="2627313" y="1125538"/>
            <a:ext cx="185737" cy="460375"/>
          </a:xfrm>
          <a:prstGeom prst="rect">
            <a:avLst/>
          </a:prstGeom>
          <a:noFill/>
          <a:ln w="9525">
            <a:noFill/>
            <a:miter lim="800000"/>
            <a:headEnd/>
            <a:tailEnd/>
          </a:ln>
        </p:spPr>
        <p:txBody>
          <a:bodyPr wrap="none">
            <a:spAutoFit/>
          </a:bodyPr>
          <a:lstStyle/>
          <a:p>
            <a:r>
              <a:rPr kumimoji="1" lang="nl-NL" sz="2400" b="1">
                <a:solidFill>
                  <a:srgbClr val="660066"/>
                </a:solidFill>
                <a:latin typeface="Tahoma" charset="0"/>
              </a:rPr>
              <a:t> </a:t>
            </a:r>
            <a:endParaRPr kumimoji="1" lang="nl-NL" sz="2000" b="1">
              <a:solidFill>
                <a:srgbClr val="660066"/>
              </a:solidFill>
              <a:latin typeface="Tahoma" charset="0"/>
            </a:endParaRPr>
          </a:p>
        </p:txBody>
      </p:sp>
      <p:pic>
        <p:nvPicPr>
          <p:cNvPr id="25604"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
        <p:nvSpPr>
          <p:cNvPr id="25605" name="AutoShape 6"/>
          <p:cNvSpPr>
            <a:spLocks noChangeArrowheads="1"/>
          </p:cNvSpPr>
          <p:nvPr/>
        </p:nvSpPr>
        <p:spPr bwMode="auto">
          <a:xfrm>
            <a:off x="4067944" y="363538"/>
            <a:ext cx="4032250" cy="7620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2" name="Rechthoek 1"/>
          <p:cNvSpPr/>
          <p:nvPr/>
        </p:nvSpPr>
        <p:spPr>
          <a:xfrm>
            <a:off x="4343400" y="417513"/>
            <a:ext cx="3792537" cy="400110"/>
          </a:xfrm>
          <a:prstGeom prst="rect">
            <a:avLst/>
          </a:prstGeom>
        </p:spPr>
        <p:txBody>
          <a:bodyPr wrap="square">
            <a:spAutoFit/>
          </a:bodyPr>
          <a:lstStyle/>
          <a:p>
            <a:pPr>
              <a:defRPr/>
            </a:pPr>
            <a:r>
              <a:rPr kumimoji="1" lang="nl-NL" sz="2000" b="1" kern="0" dirty="0" err="1" smtClean="0">
                <a:solidFill>
                  <a:srgbClr val="660066"/>
                </a:solidFill>
                <a:latin typeface="Tahoma" charset="0"/>
                <a:cs typeface="ＭＳ Ｐゴシック" charset="-128"/>
              </a:rPr>
              <a:t>Quality</a:t>
            </a:r>
            <a:r>
              <a:rPr kumimoji="1" lang="nl-NL" sz="2000" b="1" kern="0" dirty="0" smtClean="0">
                <a:solidFill>
                  <a:srgbClr val="660066"/>
                </a:solidFill>
                <a:latin typeface="Tahoma" charset="0"/>
                <a:cs typeface="ＭＳ Ｐゴシック" charset="-128"/>
              </a:rPr>
              <a:t> of </a:t>
            </a:r>
            <a:r>
              <a:rPr kumimoji="1" lang="nl-NL" sz="2000" b="1" kern="0" dirty="0" err="1" smtClean="0">
                <a:solidFill>
                  <a:srgbClr val="660066"/>
                </a:solidFill>
                <a:latin typeface="Tahoma" charset="0"/>
                <a:cs typeface="ＭＳ Ｐゴシック" charset="-128"/>
              </a:rPr>
              <a:t>life</a:t>
            </a:r>
            <a:r>
              <a:rPr kumimoji="1" lang="nl-NL" sz="2000" b="1" kern="0" dirty="0" smtClean="0">
                <a:solidFill>
                  <a:srgbClr val="660066"/>
                </a:solidFill>
                <a:latin typeface="Tahoma" charset="0"/>
                <a:cs typeface="ＭＳ Ｐゴシック" charset="-128"/>
              </a:rPr>
              <a:t> - Model</a:t>
            </a:r>
            <a:endParaRPr kumimoji="1" lang="nl-NL" sz="2000" b="1" kern="0" dirty="0">
              <a:solidFill>
                <a:srgbClr val="660066"/>
              </a:solidFill>
              <a:latin typeface="Tahoma" charset="0"/>
              <a:cs typeface="ＭＳ Ｐゴシック" charset="-128"/>
            </a:endParaRPr>
          </a:p>
        </p:txBody>
      </p:sp>
      <p:pic>
        <p:nvPicPr>
          <p:cNvPr id="9" name="Picture 2" descr="C:\Users\Sofie\Desktop\Vonx bende in Berlijn\DSC01014.JPG"/>
          <p:cNvPicPr>
            <a:picLocks noChangeAspect="1" noChangeArrowheads="1"/>
          </p:cNvPicPr>
          <p:nvPr/>
        </p:nvPicPr>
        <p:blipFill>
          <a:blip r:embed="rId4" cstate="print"/>
          <a:srcRect l="12867" r="14195"/>
          <a:stretch>
            <a:fillRect/>
          </a:stretch>
        </p:blipFill>
        <p:spPr bwMode="auto">
          <a:xfrm>
            <a:off x="5796136" y="1412776"/>
            <a:ext cx="3059832"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Picture 7" descr="shalock"/>
          <p:cNvPicPr>
            <a:picLocks noGrp="1" noChangeAspect="1" noChangeArrowheads="1"/>
          </p:cNvPicPr>
          <p:nvPr>
            <p:ph idx="1"/>
          </p:nvPr>
        </p:nvPicPr>
        <p:blipFill>
          <a:blip r:embed="rId3"/>
          <a:srcRect/>
          <a:stretch>
            <a:fillRect/>
          </a:stretch>
        </p:blipFill>
        <p:spPr bwMode="auto">
          <a:xfrm>
            <a:off x="0" y="260648"/>
            <a:ext cx="8062664" cy="5412342"/>
          </a:xfrm>
          <a:prstGeom prst="rect">
            <a:avLst/>
          </a:prstGeom>
          <a:noFill/>
          <a:ln w="9525">
            <a:noFill/>
            <a:miter lim="800000"/>
            <a:headEnd/>
            <a:tailEnd/>
          </a:ln>
        </p:spPr>
      </p:pic>
      <p:sp>
        <p:nvSpPr>
          <p:cNvPr id="6" name="Tekstvak 5"/>
          <p:cNvSpPr txBox="1"/>
          <p:nvPr/>
        </p:nvSpPr>
        <p:spPr>
          <a:xfrm>
            <a:off x="467544" y="6093296"/>
            <a:ext cx="7595120" cy="369332"/>
          </a:xfrm>
          <a:prstGeom prst="rect">
            <a:avLst/>
          </a:prstGeom>
          <a:noFill/>
        </p:spPr>
        <p:txBody>
          <a:bodyPr wrap="square" rtlCol="0">
            <a:spAutoFit/>
          </a:bodyPr>
          <a:lstStyle/>
          <a:p>
            <a:r>
              <a:rPr lang="de-DE" dirty="0" smtClean="0">
                <a:solidFill>
                  <a:schemeClr val="bg2"/>
                </a:solidFill>
              </a:rPr>
              <a:t>Quality of </a:t>
            </a:r>
            <a:r>
              <a:rPr lang="de-DE" dirty="0" err="1" smtClean="0">
                <a:solidFill>
                  <a:schemeClr val="bg2"/>
                </a:solidFill>
              </a:rPr>
              <a:t>life</a:t>
            </a:r>
            <a:r>
              <a:rPr lang="de-DE" dirty="0" smtClean="0">
                <a:solidFill>
                  <a:schemeClr val="bg2"/>
                </a:solidFill>
              </a:rPr>
              <a:t> – model: Robert L. </a:t>
            </a:r>
            <a:r>
              <a:rPr lang="de-DE" dirty="0" err="1" smtClean="0">
                <a:solidFill>
                  <a:schemeClr val="bg2"/>
                </a:solidFill>
              </a:rPr>
              <a:t>Schalock</a:t>
            </a:r>
            <a:endParaRPr lang="de-DE"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subTitle" idx="1"/>
          </p:nvPr>
        </p:nvSpPr>
        <p:spPr>
          <a:xfrm>
            <a:off x="1835696" y="260648"/>
            <a:ext cx="5181600" cy="457200"/>
          </a:xfrm>
        </p:spPr>
        <p:txBody>
          <a:bodyPr/>
          <a:lstStyle/>
          <a:p>
            <a:pPr algn="l" eaLnBrk="1" hangingPunct="1"/>
            <a:r>
              <a:rPr lang="nl-NL" sz="2000" dirty="0" err="1" smtClean="0">
                <a:solidFill>
                  <a:srgbClr val="660066"/>
                </a:solidFill>
                <a:latin typeface="Tahoma" charset="0"/>
              </a:rPr>
              <a:t>Individualized</a:t>
            </a:r>
            <a:r>
              <a:rPr lang="nl-NL" sz="2000" dirty="0" smtClean="0">
                <a:solidFill>
                  <a:srgbClr val="660066"/>
                </a:solidFill>
                <a:latin typeface="Tahoma" charset="0"/>
              </a:rPr>
              <a:t> Supports</a:t>
            </a:r>
          </a:p>
          <a:p>
            <a:pPr algn="l" eaLnBrk="1" hangingPunct="1"/>
            <a:endParaRPr lang="nl-NL" sz="1800" dirty="0" smtClean="0">
              <a:solidFill>
                <a:srgbClr val="660066"/>
              </a:solidFill>
              <a:latin typeface="Tahoma" charset="0"/>
            </a:endParaRPr>
          </a:p>
          <a:p>
            <a:pPr algn="l" eaLnBrk="1" hangingPunct="1">
              <a:spcAft>
                <a:spcPts val="600"/>
              </a:spcAft>
            </a:pPr>
            <a:endParaRPr lang="nl-NL" sz="1800" dirty="0" smtClean="0">
              <a:solidFill>
                <a:srgbClr val="660066"/>
              </a:solidFill>
              <a:latin typeface="Tahoma" charset="0"/>
            </a:endParaRPr>
          </a:p>
          <a:p>
            <a:pPr algn="l" eaLnBrk="1" hangingPunct="1">
              <a:buFont typeface="Wingdings" charset="2"/>
              <a:buChar char="§"/>
            </a:pPr>
            <a:endParaRPr lang="nl-NL" sz="1800" dirty="0" smtClean="0">
              <a:solidFill>
                <a:srgbClr val="660066"/>
              </a:solidFill>
              <a:latin typeface="Tahoma" charset="0"/>
            </a:endParaRPr>
          </a:p>
          <a:p>
            <a:pPr marL="342900" indent="-342900" algn="l" eaLnBrk="1" hangingPunct="1">
              <a:buAutoNum type="arabicPeriod"/>
            </a:pPr>
            <a:r>
              <a:rPr lang="nl-NL" sz="1800" dirty="0" smtClean="0">
                <a:solidFill>
                  <a:srgbClr val="660066"/>
                </a:solidFill>
                <a:latin typeface="Tahoma" charset="0"/>
              </a:rPr>
              <a:t>Support </a:t>
            </a:r>
            <a:r>
              <a:rPr lang="nl-NL" sz="1800" dirty="0" err="1" smtClean="0">
                <a:solidFill>
                  <a:srgbClr val="660066"/>
                </a:solidFill>
                <a:latin typeface="Tahoma" charset="0"/>
              </a:rPr>
              <a:t>needs</a:t>
            </a:r>
            <a:r>
              <a:rPr lang="nl-NL" sz="1800" dirty="0" smtClean="0">
                <a:solidFill>
                  <a:srgbClr val="660066"/>
                </a:solidFill>
                <a:latin typeface="Tahoma" charset="0"/>
              </a:rPr>
              <a:t> = basis of </a:t>
            </a:r>
            <a:r>
              <a:rPr lang="nl-NL" sz="1800" dirty="0" err="1" smtClean="0">
                <a:solidFill>
                  <a:srgbClr val="660066"/>
                </a:solidFill>
                <a:latin typeface="Tahoma" charset="0"/>
              </a:rPr>
              <a:t>individualized</a:t>
            </a:r>
            <a:r>
              <a:rPr lang="nl-NL" sz="1800" dirty="0" smtClean="0">
                <a:solidFill>
                  <a:srgbClr val="660066"/>
                </a:solidFill>
                <a:latin typeface="Tahoma" charset="0"/>
              </a:rPr>
              <a:t> </a:t>
            </a:r>
            <a:r>
              <a:rPr lang="nl-NL" sz="1800" dirty="0" err="1" smtClean="0">
                <a:solidFill>
                  <a:srgbClr val="660066"/>
                </a:solidFill>
                <a:latin typeface="Tahoma" charset="0"/>
              </a:rPr>
              <a:t>education</a:t>
            </a:r>
            <a:r>
              <a:rPr lang="nl-NL" sz="1800" dirty="0" smtClean="0">
                <a:solidFill>
                  <a:srgbClr val="660066"/>
                </a:solidFill>
                <a:latin typeface="Tahoma" charset="0"/>
              </a:rPr>
              <a:t> and </a:t>
            </a:r>
            <a:r>
              <a:rPr lang="nl-NL" sz="1800" dirty="0" err="1" smtClean="0">
                <a:solidFill>
                  <a:srgbClr val="660066"/>
                </a:solidFill>
                <a:latin typeface="Tahoma" charset="0"/>
              </a:rPr>
              <a:t>habilitation</a:t>
            </a:r>
            <a:r>
              <a:rPr lang="nl-NL" sz="1800" dirty="0" smtClean="0">
                <a:solidFill>
                  <a:srgbClr val="660066"/>
                </a:solidFill>
                <a:latin typeface="Tahoma" charset="0"/>
              </a:rPr>
              <a:t> planning</a:t>
            </a:r>
          </a:p>
          <a:p>
            <a:pPr marL="342900" indent="-342900" algn="l" eaLnBrk="1" hangingPunct="1">
              <a:buAutoNum type="arabicPeriod"/>
            </a:pPr>
            <a:endParaRPr lang="nl-NL" sz="1800" dirty="0" smtClean="0">
              <a:solidFill>
                <a:srgbClr val="660066"/>
              </a:solidFill>
              <a:latin typeface="Tahoma" charset="0"/>
            </a:endParaRPr>
          </a:p>
          <a:p>
            <a:pPr marL="342900" indent="-342900" algn="l" eaLnBrk="1" hangingPunct="1">
              <a:buAutoNum type="arabicPeriod"/>
            </a:pPr>
            <a:r>
              <a:rPr lang="nl-NL" sz="1800" dirty="0" smtClean="0">
                <a:solidFill>
                  <a:srgbClr val="660066"/>
                </a:solidFill>
                <a:latin typeface="Tahoma" charset="0"/>
              </a:rPr>
              <a:t>The level </a:t>
            </a:r>
            <a:r>
              <a:rPr lang="nl-NL" sz="1800" dirty="0" err="1" smtClean="0">
                <a:solidFill>
                  <a:srgbClr val="660066"/>
                </a:solidFill>
                <a:latin typeface="Tahoma" charset="0"/>
              </a:rPr>
              <a:t>or</a:t>
            </a:r>
            <a:r>
              <a:rPr lang="nl-NL" sz="1800" dirty="0" smtClean="0">
                <a:solidFill>
                  <a:srgbClr val="660066"/>
                </a:solidFill>
                <a:latin typeface="Tahoma" charset="0"/>
              </a:rPr>
              <a:t> </a:t>
            </a:r>
            <a:r>
              <a:rPr lang="nl-NL" sz="1800" dirty="0" err="1" smtClean="0">
                <a:solidFill>
                  <a:srgbClr val="660066"/>
                </a:solidFill>
                <a:latin typeface="Tahoma" charset="0"/>
              </a:rPr>
              <a:t>intensity</a:t>
            </a:r>
            <a:r>
              <a:rPr lang="nl-NL" sz="1800" dirty="0" smtClean="0">
                <a:solidFill>
                  <a:srgbClr val="660066"/>
                </a:solidFill>
                <a:latin typeface="Tahoma" charset="0"/>
              </a:rPr>
              <a:t> of a </a:t>
            </a:r>
            <a:r>
              <a:rPr lang="nl-NL" sz="1800" dirty="0" err="1" smtClean="0">
                <a:solidFill>
                  <a:srgbClr val="660066"/>
                </a:solidFill>
                <a:latin typeface="Tahoma" charset="0"/>
              </a:rPr>
              <a:t>person</a:t>
            </a:r>
            <a:r>
              <a:rPr lang="nl-NL" sz="1800" dirty="0" smtClean="0">
                <a:solidFill>
                  <a:srgbClr val="660066"/>
                </a:solidFill>
                <a:latin typeface="Tahoma" charset="0"/>
              </a:rPr>
              <a:t>´s support </a:t>
            </a:r>
            <a:r>
              <a:rPr lang="nl-NL" sz="1800" dirty="0" err="1" smtClean="0">
                <a:solidFill>
                  <a:srgbClr val="660066"/>
                </a:solidFill>
                <a:latin typeface="Tahoma" charset="0"/>
              </a:rPr>
              <a:t>needs</a:t>
            </a:r>
            <a:r>
              <a:rPr lang="nl-NL" sz="1800" dirty="0" smtClean="0">
                <a:solidFill>
                  <a:srgbClr val="660066"/>
                </a:solidFill>
                <a:latin typeface="Tahoma" charset="0"/>
              </a:rPr>
              <a:t> = basis </a:t>
            </a:r>
            <a:r>
              <a:rPr lang="nl-NL" sz="1800" dirty="0" err="1" smtClean="0">
                <a:solidFill>
                  <a:srgbClr val="660066"/>
                </a:solidFill>
                <a:latin typeface="Tahoma" charset="0"/>
              </a:rPr>
              <a:t>for</a:t>
            </a:r>
            <a:r>
              <a:rPr lang="nl-NL" sz="1800" dirty="0" smtClean="0">
                <a:solidFill>
                  <a:srgbClr val="660066"/>
                </a:solidFill>
                <a:latin typeface="Tahoma" charset="0"/>
              </a:rPr>
              <a:t> planning and </a:t>
            </a:r>
            <a:r>
              <a:rPr lang="nl-NL" sz="1800" dirty="0" err="1" smtClean="0">
                <a:solidFill>
                  <a:srgbClr val="660066"/>
                </a:solidFill>
                <a:latin typeface="Tahoma" charset="0"/>
              </a:rPr>
              <a:t>finding</a:t>
            </a:r>
            <a:r>
              <a:rPr lang="nl-NL" sz="1800" dirty="0" smtClean="0">
                <a:solidFill>
                  <a:srgbClr val="660066"/>
                </a:solidFill>
                <a:latin typeface="Tahoma" charset="0"/>
              </a:rPr>
              <a:t> resources</a:t>
            </a:r>
          </a:p>
          <a:p>
            <a:pPr marL="342900" indent="-342900" algn="l" eaLnBrk="1" hangingPunct="1">
              <a:buAutoNum type="arabicPeriod"/>
            </a:pPr>
            <a:endParaRPr lang="nl-NL" sz="1800" dirty="0" smtClean="0">
              <a:solidFill>
                <a:srgbClr val="660066"/>
              </a:solidFill>
              <a:latin typeface="Tahoma" charset="0"/>
            </a:endParaRPr>
          </a:p>
          <a:p>
            <a:pPr marL="342900" indent="-342900" algn="l" eaLnBrk="1" hangingPunct="1">
              <a:buAutoNum type="arabicPeriod"/>
            </a:pPr>
            <a:r>
              <a:rPr lang="nl-NL" sz="1800" dirty="0" err="1" smtClean="0">
                <a:solidFill>
                  <a:srgbClr val="660066"/>
                </a:solidFill>
                <a:latin typeface="Tahoma" charset="0"/>
              </a:rPr>
              <a:t>Person-centered</a:t>
            </a:r>
            <a:r>
              <a:rPr lang="nl-NL" sz="1800" dirty="0" smtClean="0">
                <a:solidFill>
                  <a:srgbClr val="660066"/>
                </a:solidFill>
                <a:latin typeface="Tahoma" charset="0"/>
              </a:rPr>
              <a:t> planning, </a:t>
            </a:r>
            <a:r>
              <a:rPr lang="nl-NL" sz="1800" dirty="0" err="1" smtClean="0">
                <a:solidFill>
                  <a:srgbClr val="660066"/>
                </a:solidFill>
                <a:latin typeface="Tahoma" charset="0"/>
              </a:rPr>
              <a:t>personal</a:t>
            </a:r>
            <a:r>
              <a:rPr lang="nl-NL" sz="1800" dirty="0" smtClean="0">
                <a:solidFill>
                  <a:srgbClr val="660066"/>
                </a:solidFill>
                <a:latin typeface="Tahoma" charset="0"/>
              </a:rPr>
              <a:t> </a:t>
            </a:r>
            <a:r>
              <a:rPr lang="nl-NL" sz="1800" dirty="0" err="1" smtClean="0">
                <a:solidFill>
                  <a:srgbClr val="660066"/>
                </a:solidFill>
                <a:latin typeface="Tahoma" charset="0"/>
              </a:rPr>
              <a:t>growth</a:t>
            </a:r>
            <a:r>
              <a:rPr lang="nl-NL" sz="1800" dirty="0" smtClean="0">
                <a:solidFill>
                  <a:srgbClr val="660066"/>
                </a:solidFill>
                <a:latin typeface="Tahoma" charset="0"/>
              </a:rPr>
              <a:t>, </a:t>
            </a:r>
            <a:r>
              <a:rPr lang="nl-NL" sz="1800" dirty="0" err="1" smtClean="0">
                <a:solidFill>
                  <a:srgbClr val="660066"/>
                </a:solidFill>
                <a:latin typeface="Tahoma" charset="0"/>
              </a:rPr>
              <a:t>community</a:t>
            </a:r>
            <a:r>
              <a:rPr lang="nl-NL" sz="1800" dirty="0" smtClean="0">
                <a:solidFill>
                  <a:srgbClr val="660066"/>
                </a:solidFill>
                <a:latin typeface="Tahoma" charset="0"/>
              </a:rPr>
              <a:t> </a:t>
            </a:r>
            <a:r>
              <a:rPr lang="nl-NL" sz="1800" dirty="0" err="1" smtClean="0">
                <a:solidFill>
                  <a:srgbClr val="660066"/>
                </a:solidFill>
                <a:latin typeface="Tahoma" charset="0"/>
              </a:rPr>
              <a:t>inclusion</a:t>
            </a:r>
            <a:r>
              <a:rPr lang="nl-NL" sz="1800" dirty="0" smtClean="0">
                <a:solidFill>
                  <a:srgbClr val="660066"/>
                </a:solidFill>
                <a:latin typeface="Tahoma" charset="0"/>
              </a:rPr>
              <a:t> and </a:t>
            </a:r>
            <a:r>
              <a:rPr lang="nl-NL" sz="1800" dirty="0" err="1" smtClean="0">
                <a:solidFill>
                  <a:srgbClr val="660066"/>
                </a:solidFill>
                <a:latin typeface="Tahoma" charset="0"/>
              </a:rPr>
              <a:t>empowerment</a:t>
            </a:r>
            <a:endParaRPr lang="nl-NL" sz="1800" dirty="0" smtClean="0">
              <a:solidFill>
                <a:srgbClr val="660066"/>
              </a:solidFill>
              <a:latin typeface="Tahoma" charset="0"/>
            </a:endParaRPr>
          </a:p>
          <a:p>
            <a:pPr algn="l" eaLnBrk="1" hangingPunct="1"/>
            <a:endParaRPr lang="nl-NL" sz="1800" dirty="0" smtClean="0">
              <a:solidFill>
                <a:srgbClr val="660066"/>
              </a:solidFill>
              <a:latin typeface="Tahoma" charset="0"/>
            </a:endParaRPr>
          </a:p>
        </p:txBody>
      </p:sp>
      <p:sp>
        <p:nvSpPr>
          <p:cNvPr id="33795" name="AutoShape 4"/>
          <p:cNvSpPr>
            <a:spLocks noChangeArrowheads="1"/>
          </p:cNvSpPr>
          <p:nvPr/>
        </p:nvSpPr>
        <p:spPr bwMode="auto">
          <a:xfrm>
            <a:off x="1547664" y="260648"/>
            <a:ext cx="5181600" cy="4572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33796"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179388" y="476250"/>
            <a:ext cx="3505200" cy="457200"/>
          </a:xfrm>
        </p:spPr>
        <p:txBody>
          <a:bodyPr/>
          <a:lstStyle/>
          <a:p>
            <a:pPr algn="l" eaLnBrk="1" hangingPunct="1">
              <a:lnSpc>
                <a:spcPct val="90000"/>
              </a:lnSpc>
            </a:pPr>
            <a:r>
              <a:rPr kumimoji="0" lang="nl-NL" sz="2200" b="1" dirty="0" err="1" smtClean="0">
                <a:solidFill>
                  <a:srgbClr val="660066"/>
                </a:solidFill>
                <a:latin typeface="Tahoma" charset="0"/>
              </a:rPr>
              <a:t>Diversity</a:t>
            </a:r>
            <a:r>
              <a:rPr kumimoji="0" lang="nl-NL" sz="2200" b="1" dirty="0" smtClean="0">
                <a:solidFill>
                  <a:srgbClr val="660066"/>
                </a:solidFill>
                <a:latin typeface="Tahoma" charset="0"/>
              </a:rPr>
              <a:t> ≈ </a:t>
            </a:r>
            <a:r>
              <a:rPr kumimoji="0" lang="nl-NL" sz="2200" b="1" dirty="0" err="1" smtClean="0">
                <a:solidFill>
                  <a:srgbClr val="660066"/>
                </a:solidFill>
                <a:latin typeface="Tahoma" charset="0"/>
              </a:rPr>
              <a:t>Richness</a:t>
            </a:r>
            <a:endParaRPr kumimoji="0" lang="nl-NL" sz="2200" b="1" dirty="0" smtClean="0">
              <a:solidFill>
                <a:srgbClr val="660066"/>
              </a:solidFill>
              <a:latin typeface="Tahoma" charset="0"/>
            </a:endParaRPr>
          </a:p>
          <a:p>
            <a:pPr algn="l" eaLnBrk="1" hangingPunct="1">
              <a:lnSpc>
                <a:spcPct val="90000"/>
              </a:lnSpc>
            </a:pPr>
            <a:endParaRPr kumimoji="0" lang="nl-NL" sz="2200" b="1"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p:txBody>
      </p:sp>
      <p:sp>
        <p:nvSpPr>
          <p:cNvPr id="17411" name="AutoShape 4"/>
          <p:cNvSpPr>
            <a:spLocks noChangeArrowheads="1"/>
          </p:cNvSpPr>
          <p:nvPr/>
        </p:nvSpPr>
        <p:spPr bwMode="auto">
          <a:xfrm>
            <a:off x="179388" y="404813"/>
            <a:ext cx="3581400" cy="6096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17413"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pic>
        <p:nvPicPr>
          <p:cNvPr id="7" name="Afbeelding 6" descr="20140712_145413.jpg"/>
          <p:cNvPicPr>
            <a:picLocks noChangeAspect="1"/>
          </p:cNvPicPr>
          <p:nvPr/>
        </p:nvPicPr>
        <p:blipFill>
          <a:blip r:embed="rId4"/>
          <a:stretch>
            <a:fillRect/>
          </a:stretch>
        </p:blipFill>
        <p:spPr>
          <a:xfrm>
            <a:off x="1979712" y="1628800"/>
            <a:ext cx="6860253" cy="38588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685800" y="2204864"/>
            <a:ext cx="7772400" cy="1738774"/>
          </a:xfrm>
          <a:prstGeom prst="round2DiagRect">
            <a:avLst/>
          </a:prstGeom>
          <a:noFill/>
          <a:ln w="9525">
            <a:noFill/>
            <a:miter lim="800000"/>
            <a:headEnd/>
            <a:tailEnd/>
          </a:ln>
        </p:spPr>
      </p:pic>
      <p:sp>
        <p:nvSpPr>
          <p:cNvPr id="5" name="Rectangle 2"/>
          <p:cNvSpPr txBox="1">
            <a:spLocks noChangeArrowheads="1"/>
          </p:cNvSpPr>
          <p:nvPr/>
        </p:nvSpPr>
        <p:spPr bwMode="auto">
          <a:xfrm>
            <a:off x="1547664" y="980728"/>
            <a:ext cx="5181600" cy="4572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1" lang="nl-NL" sz="200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rPr>
              <a:t>Universal</a:t>
            </a:r>
            <a:r>
              <a:rPr kumimoji="1" lang="nl-NL" sz="2000" i="0" u="none" strike="noStrike" kern="0" cap="none" spc="0" normalizeH="0" noProof="0" dirty="0" smtClean="0">
                <a:ln>
                  <a:noFill/>
                </a:ln>
                <a:solidFill>
                  <a:srgbClr val="660066"/>
                </a:solidFill>
                <a:effectLst/>
                <a:uLnTx/>
                <a:uFillTx/>
                <a:latin typeface="Tahoma" charset="0"/>
                <a:ea typeface="ＭＳ Ｐゴシック" charset="-128"/>
                <a:cs typeface="ＭＳ Ｐゴシック" charset="-128"/>
              </a:rPr>
              <a:t> Design Model</a:t>
            </a:r>
            <a:endParaRPr kumimoji="1" lang="nl-NL" sz="200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p:txBody>
      </p:sp>
      <p:sp>
        <p:nvSpPr>
          <p:cNvPr id="6" name="AutoShape 4"/>
          <p:cNvSpPr>
            <a:spLocks noChangeArrowheads="1"/>
          </p:cNvSpPr>
          <p:nvPr/>
        </p:nvSpPr>
        <p:spPr bwMode="auto">
          <a:xfrm>
            <a:off x="1547664" y="980728"/>
            <a:ext cx="5181600" cy="4572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7" name="Rechthoek 6"/>
          <p:cNvSpPr/>
          <p:nvPr/>
        </p:nvSpPr>
        <p:spPr>
          <a:xfrm>
            <a:off x="323528" y="4293096"/>
            <a:ext cx="8424936" cy="2308324"/>
          </a:xfrm>
          <a:prstGeom prst="rect">
            <a:avLst/>
          </a:prstGeom>
        </p:spPr>
        <p:txBody>
          <a:bodyPr wrap="square">
            <a:spAutoFit/>
          </a:bodyPr>
          <a:lstStyle/>
          <a:p>
            <a:r>
              <a:rPr lang="en-US" dirty="0" smtClean="0">
                <a:solidFill>
                  <a:schemeClr val="bg2"/>
                </a:solidFill>
              </a:rPr>
              <a:t>“Universal Design involves designing products and spaces so that they can be used by the widest range of people possible. Universal Design evolved from Accessible Design, a design process that addresses the needs of people with disabilities. Universal Design goes further by recognizing that there is a wide spectrum of human abilities. Everyone, even the most able-bodied person, passes through childhood, periods of temporary illness, injury and old age. By designing for this human diversity, we can create things that will be easier for </a:t>
            </a:r>
            <a:r>
              <a:rPr lang="en-US" b="1" dirty="0" smtClean="0">
                <a:solidFill>
                  <a:schemeClr val="bg2"/>
                </a:solidFill>
              </a:rPr>
              <a:t>all people</a:t>
            </a:r>
            <a:r>
              <a:rPr lang="en-US" dirty="0" smtClean="0">
                <a:solidFill>
                  <a:schemeClr val="bg2"/>
                </a:solidFill>
              </a:rPr>
              <a:t> to use.” </a:t>
            </a:r>
          </a:p>
          <a:p>
            <a:r>
              <a:rPr lang="en-US" dirty="0" smtClean="0">
                <a:solidFill>
                  <a:schemeClr val="bg2"/>
                </a:solidFill>
              </a:rPr>
              <a:t>(www.universaldesign.com)</a:t>
            </a:r>
            <a:endParaRPr lang="de-DE"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subTitle" idx="1"/>
          </p:nvPr>
        </p:nvSpPr>
        <p:spPr>
          <a:xfrm>
            <a:off x="3265488" y="836613"/>
            <a:ext cx="5181600" cy="5029200"/>
          </a:xfrm>
        </p:spPr>
        <p:txBody>
          <a:bodyPr/>
          <a:lstStyle/>
          <a:p>
            <a:pPr algn="l" eaLnBrk="1" hangingPunct="1">
              <a:spcAft>
                <a:spcPts val="1200"/>
              </a:spcAft>
            </a:pPr>
            <a:r>
              <a:rPr lang="nl-NL" sz="2000" b="1" dirty="0" smtClean="0">
                <a:solidFill>
                  <a:srgbClr val="660066"/>
                </a:solidFill>
                <a:latin typeface="Tahoma" charset="0"/>
              </a:rPr>
              <a:t>VAKOG</a:t>
            </a:r>
            <a:endParaRPr lang="nl-NL" sz="2000" dirty="0" smtClean="0">
              <a:solidFill>
                <a:srgbClr val="660066"/>
              </a:solidFill>
              <a:latin typeface="Tahoma" charset="0"/>
            </a:endParaRPr>
          </a:p>
          <a:p>
            <a:pPr algn="l" eaLnBrk="1" hangingPunct="1"/>
            <a:endParaRPr lang="nl-NL" sz="1600" dirty="0" smtClean="0">
              <a:solidFill>
                <a:srgbClr val="660066"/>
              </a:solidFill>
              <a:latin typeface="Tahoma" charset="0"/>
              <a:cs typeface="Tahoma" charset="0"/>
            </a:endParaRPr>
          </a:p>
          <a:p>
            <a:pPr marL="1123950" lvl="2" indent="-266700" eaLnBrk="1" hangingPunct="1">
              <a:buFont typeface="Wingdings" charset="2"/>
              <a:buChar char="§"/>
            </a:pPr>
            <a:endParaRPr lang="nl-NL" sz="1800" dirty="0" smtClean="0">
              <a:solidFill>
                <a:srgbClr val="660066"/>
              </a:solidFill>
              <a:latin typeface="Tahoma" charset="0"/>
            </a:endParaRPr>
          </a:p>
          <a:p>
            <a:pPr algn="l" eaLnBrk="1" hangingPunct="1"/>
            <a:endParaRPr lang="nl-NL" sz="1800" dirty="0" smtClean="0">
              <a:solidFill>
                <a:srgbClr val="660066"/>
              </a:solidFill>
              <a:latin typeface="Tahoma" charset="0"/>
            </a:endParaRPr>
          </a:p>
          <a:p>
            <a:pPr algn="l" eaLnBrk="1" hangingPunct="1"/>
            <a:endParaRPr lang="nl-NL" sz="1800" dirty="0" smtClean="0">
              <a:solidFill>
                <a:srgbClr val="660066"/>
              </a:solidFill>
              <a:latin typeface="Tahoma" charset="0"/>
            </a:endParaRPr>
          </a:p>
          <a:p>
            <a:pPr algn="l" eaLnBrk="1" hangingPunct="1"/>
            <a:endParaRPr lang="nl-NL" sz="1800" dirty="0" smtClean="0">
              <a:solidFill>
                <a:srgbClr val="660066"/>
              </a:solidFill>
              <a:latin typeface="Tahoma" charset="0"/>
            </a:endParaRPr>
          </a:p>
          <a:p>
            <a:pPr algn="l" eaLnBrk="1" hangingPunct="1"/>
            <a:endParaRPr lang="nl-NL" sz="1800" dirty="0" smtClean="0">
              <a:solidFill>
                <a:srgbClr val="660066"/>
              </a:solidFill>
              <a:latin typeface="Tahoma" charset="0"/>
            </a:endParaRPr>
          </a:p>
        </p:txBody>
      </p:sp>
      <p:sp>
        <p:nvSpPr>
          <p:cNvPr id="39939" name="AutoShape 4"/>
          <p:cNvSpPr>
            <a:spLocks noChangeArrowheads="1"/>
          </p:cNvSpPr>
          <p:nvPr/>
        </p:nvSpPr>
        <p:spPr bwMode="auto">
          <a:xfrm>
            <a:off x="3276600" y="811213"/>
            <a:ext cx="2303463" cy="4572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39940"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
        <p:nvSpPr>
          <p:cNvPr id="5" name="Rechthoek 4"/>
          <p:cNvSpPr/>
          <p:nvPr/>
        </p:nvSpPr>
        <p:spPr>
          <a:xfrm>
            <a:off x="2286000" y="1618496"/>
            <a:ext cx="4572000" cy="4247317"/>
          </a:xfrm>
          <a:prstGeom prst="rect">
            <a:avLst/>
          </a:prstGeom>
        </p:spPr>
        <p:txBody>
          <a:bodyPr wrap="square">
            <a:spAutoFit/>
          </a:bodyPr>
          <a:lstStyle/>
          <a:p>
            <a:r>
              <a:rPr lang="nl-NL" dirty="0" smtClean="0">
                <a:solidFill>
                  <a:srgbClr val="660066"/>
                </a:solidFill>
                <a:latin typeface="Tahoma" charset="0"/>
              </a:rPr>
              <a:t>All </a:t>
            </a:r>
            <a:r>
              <a:rPr lang="nl-NL" dirty="0" err="1" smtClean="0">
                <a:solidFill>
                  <a:srgbClr val="660066"/>
                </a:solidFill>
                <a:latin typeface="Tahoma" charset="0"/>
              </a:rPr>
              <a:t>senses</a:t>
            </a:r>
            <a:r>
              <a:rPr lang="nl-NL" dirty="0" smtClean="0">
                <a:solidFill>
                  <a:srgbClr val="660066"/>
                </a:solidFill>
                <a:latin typeface="Tahoma" charset="0"/>
              </a:rPr>
              <a:t> are </a:t>
            </a:r>
            <a:r>
              <a:rPr lang="nl-NL" dirty="0" err="1" smtClean="0">
                <a:solidFill>
                  <a:srgbClr val="660066"/>
                </a:solidFill>
                <a:latin typeface="Tahoma" charset="0"/>
              </a:rPr>
              <a:t>involved</a:t>
            </a:r>
            <a:r>
              <a:rPr lang="nl-NL" dirty="0" smtClean="0">
                <a:solidFill>
                  <a:srgbClr val="660066"/>
                </a:solidFill>
                <a:latin typeface="Tahoma" charset="0"/>
              </a:rPr>
              <a:t>:</a:t>
            </a:r>
          </a:p>
          <a:p>
            <a:endParaRPr lang="nl-NL" dirty="0" smtClean="0">
              <a:solidFill>
                <a:srgbClr val="660066"/>
              </a:solidFill>
              <a:latin typeface="Tahoma" charset="0"/>
            </a:endParaRPr>
          </a:p>
          <a:p>
            <a:r>
              <a:rPr lang="nl-NL" sz="3600" dirty="0" smtClean="0">
                <a:solidFill>
                  <a:schemeClr val="bg2"/>
                </a:solidFill>
                <a:latin typeface="Tahoma" charset="0"/>
                <a:sym typeface="Webdings"/>
              </a:rPr>
              <a:t></a:t>
            </a:r>
            <a:r>
              <a:rPr lang="nl-NL" sz="3600" dirty="0" smtClean="0">
                <a:solidFill>
                  <a:srgbClr val="660066"/>
                </a:solidFill>
                <a:latin typeface="Tahoma" charset="0"/>
                <a:sym typeface="Webdings"/>
              </a:rPr>
              <a:t> 	</a:t>
            </a:r>
            <a:r>
              <a:rPr lang="nl-NL" dirty="0" smtClean="0">
                <a:solidFill>
                  <a:srgbClr val="660066"/>
                </a:solidFill>
                <a:latin typeface="Tahoma" charset="0"/>
              </a:rPr>
              <a:t>Visual</a:t>
            </a:r>
          </a:p>
          <a:p>
            <a:endParaRPr lang="nl-NL" dirty="0" smtClean="0">
              <a:solidFill>
                <a:srgbClr val="660066"/>
              </a:solidFill>
              <a:latin typeface="Tahoma" charset="0"/>
            </a:endParaRPr>
          </a:p>
          <a:p>
            <a:r>
              <a:rPr lang="nl-NL" sz="3600" dirty="0" smtClean="0">
                <a:solidFill>
                  <a:schemeClr val="bg2"/>
                </a:solidFill>
                <a:latin typeface="Tahoma" charset="0"/>
                <a:sym typeface="Webdings"/>
              </a:rPr>
              <a:t></a:t>
            </a:r>
            <a:r>
              <a:rPr lang="nl-NL" sz="3600" dirty="0" smtClean="0">
                <a:solidFill>
                  <a:srgbClr val="660066"/>
                </a:solidFill>
                <a:latin typeface="Tahoma" charset="0"/>
                <a:sym typeface="Webdings"/>
              </a:rPr>
              <a:t> 	</a:t>
            </a:r>
            <a:r>
              <a:rPr lang="nl-NL" dirty="0" err="1" smtClean="0">
                <a:solidFill>
                  <a:srgbClr val="660066"/>
                </a:solidFill>
                <a:latin typeface="Tahoma" charset="0"/>
              </a:rPr>
              <a:t>Auditory</a:t>
            </a:r>
            <a:endParaRPr lang="nl-NL" dirty="0" smtClean="0">
              <a:solidFill>
                <a:srgbClr val="660066"/>
              </a:solidFill>
              <a:latin typeface="Tahoma" charset="0"/>
            </a:endParaRPr>
          </a:p>
          <a:p>
            <a:endParaRPr lang="nl-NL" dirty="0" smtClean="0">
              <a:solidFill>
                <a:srgbClr val="660066"/>
              </a:solidFill>
              <a:latin typeface="Tahoma" charset="0"/>
            </a:endParaRPr>
          </a:p>
          <a:p>
            <a:r>
              <a:rPr lang="nl-NL" sz="3600" dirty="0" smtClean="0">
                <a:solidFill>
                  <a:schemeClr val="bg2"/>
                </a:solidFill>
                <a:latin typeface="Tahoma" charset="0"/>
                <a:sym typeface="Wingdings"/>
              </a:rPr>
              <a:t></a:t>
            </a:r>
            <a:r>
              <a:rPr lang="nl-NL" sz="2000" dirty="0" smtClean="0">
                <a:solidFill>
                  <a:schemeClr val="bg2"/>
                </a:solidFill>
                <a:latin typeface="Tahoma" charset="0"/>
                <a:sym typeface="Wingdings"/>
              </a:rPr>
              <a:t> </a:t>
            </a:r>
            <a:r>
              <a:rPr lang="nl-NL" sz="2000" dirty="0" smtClean="0">
                <a:solidFill>
                  <a:srgbClr val="660066"/>
                </a:solidFill>
                <a:latin typeface="Tahoma" charset="0"/>
                <a:sym typeface="Wingdings"/>
              </a:rPr>
              <a:t> </a:t>
            </a:r>
            <a:r>
              <a:rPr lang="nl-NL" dirty="0" smtClean="0">
                <a:solidFill>
                  <a:srgbClr val="660066"/>
                </a:solidFill>
                <a:latin typeface="Tahoma" charset="0"/>
                <a:sym typeface="Wingdings"/>
              </a:rPr>
              <a:t>    	</a:t>
            </a:r>
            <a:r>
              <a:rPr lang="nl-NL" dirty="0" err="1" smtClean="0">
                <a:solidFill>
                  <a:srgbClr val="660066"/>
                </a:solidFill>
                <a:latin typeface="Tahoma" charset="0"/>
              </a:rPr>
              <a:t>Kinesthetic</a:t>
            </a:r>
            <a:endParaRPr lang="nl-NL" dirty="0" smtClean="0">
              <a:solidFill>
                <a:srgbClr val="660066"/>
              </a:solidFill>
              <a:latin typeface="Tahoma" charset="0"/>
            </a:endParaRPr>
          </a:p>
          <a:p>
            <a:endParaRPr lang="nl-NL" dirty="0" smtClean="0">
              <a:solidFill>
                <a:srgbClr val="660066"/>
              </a:solidFill>
              <a:latin typeface="Tahoma" charset="0"/>
            </a:endParaRPr>
          </a:p>
          <a:p>
            <a:r>
              <a:rPr lang="nl-NL" dirty="0" smtClean="0">
                <a:solidFill>
                  <a:srgbClr val="660066"/>
                </a:solidFill>
                <a:latin typeface="Tahoma" charset="0"/>
              </a:rPr>
              <a:t>         	</a:t>
            </a:r>
            <a:r>
              <a:rPr lang="nl-NL" dirty="0" err="1" smtClean="0">
                <a:solidFill>
                  <a:srgbClr val="660066"/>
                </a:solidFill>
                <a:latin typeface="Tahoma" charset="0"/>
              </a:rPr>
              <a:t>Olfactory</a:t>
            </a:r>
            <a:endParaRPr lang="nl-NL" dirty="0" smtClean="0">
              <a:solidFill>
                <a:srgbClr val="660066"/>
              </a:solidFill>
              <a:latin typeface="Tahoma" charset="0"/>
            </a:endParaRPr>
          </a:p>
          <a:p>
            <a:endParaRPr lang="nl-NL" dirty="0" smtClean="0">
              <a:solidFill>
                <a:srgbClr val="660066"/>
              </a:solidFill>
              <a:latin typeface="Tahoma" charset="0"/>
            </a:endParaRPr>
          </a:p>
          <a:p>
            <a:r>
              <a:rPr lang="nl-NL" sz="3600" dirty="0" smtClean="0">
                <a:solidFill>
                  <a:schemeClr val="bg2"/>
                </a:solidFill>
                <a:latin typeface="Tahoma" charset="0"/>
                <a:sym typeface="Webdings"/>
              </a:rPr>
              <a:t></a:t>
            </a:r>
            <a:r>
              <a:rPr lang="nl-NL" sz="3600" dirty="0" smtClean="0">
                <a:solidFill>
                  <a:srgbClr val="660066"/>
                </a:solidFill>
                <a:latin typeface="Tahoma" charset="0"/>
                <a:sym typeface="Webdings"/>
              </a:rPr>
              <a:t> 	</a:t>
            </a:r>
            <a:r>
              <a:rPr lang="nl-NL" dirty="0" err="1" smtClean="0">
                <a:solidFill>
                  <a:srgbClr val="660066"/>
                </a:solidFill>
                <a:latin typeface="Tahoma" charset="0"/>
              </a:rPr>
              <a:t>Gustatory</a:t>
            </a:r>
            <a:endParaRPr lang="nl-NL" dirty="0" smtClean="0">
              <a:solidFill>
                <a:srgbClr val="660066"/>
              </a:solidFill>
              <a:latin typeface="Tahoma" charset="0"/>
            </a:endParaRPr>
          </a:p>
        </p:txBody>
      </p:sp>
      <p:pic>
        <p:nvPicPr>
          <p:cNvPr id="4099" name="Picture 3"/>
          <p:cNvPicPr>
            <a:picLocks noChangeAspect="1" noChangeArrowheads="1"/>
          </p:cNvPicPr>
          <p:nvPr/>
        </p:nvPicPr>
        <p:blipFill>
          <a:blip r:embed="rId4"/>
          <a:srcRect/>
          <a:stretch>
            <a:fillRect/>
          </a:stretch>
        </p:blipFill>
        <p:spPr bwMode="auto">
          <a:xfrm>
            <a:off x="2323448" y="4581128"/>
            <a:ext cx="520360" cy="47873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 name="Tijdelijke aanduiding voor inhoud 4" descr="shovel_ramp.jpg"/>
          <p:cNvPicPr>
            <a:picLocks noGrp="1" noChangeAspect="1"/>
          </p:cNvPicPr>
          <p:nvPr>
            <p:ph idx="1"/>
          </p:nvPr>
        </p:nvPicPr>
        <p:blipFill>
          <a:blip r:embed="rId3"/>
          <a:stretch>
            <a:fillRect/>
          </a:stretch>
        </p:blipFill>
        <p:spPr>
          <a:xfrm>
            <a:off x="1115616" y="-1"/>
            <a:ext cx="6510198" cy="6836389"/>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ijdelijke aanduiding voor inhoud 2"/>
          <p:cNvSpPr>
            <a:spLocks noGrp="1"/>
          </p:cNvSpPr>
          <p:nvPr>
            <p:ph idx="1"/>
          </p:nvPr>
        </p:nvSpPr>
        <p:spPr/>
        <p:txBody>
          <a:bodyPr/>
          <a:lstStyle/>
          <a:p>
            <a:endParaRPr lang="de-DE"/>
          </a:p>
        </p:txBody>
      </p:sp>
      <p:pic>
        <p:nvPicPr>
          <p:cNvPr id="4" name="Afbeelding 6" descr="Ludo_Goderis_Klapklap.jpg"/>
          <p:cNvPicPr>
            <a:picLocks noChangeAspect="1"/>
          </p:cNvPicPr>
          <p:nvPr/>
        </p:nvPicPr>
        <p:blipFill>
          <a:blip r:embed="rId2"/>
          <a:srcRect/>
          <a:stretch>
            <a:fillRect/>
          </a:stretch>
        </p:blipFill>
        <p:spPr bwMode="auto">
          <a:xfrm>
            <a:off x="467544" y="609600"/>
            <a:ext cx="8158163" cy="5834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type="title"/>
          </p:nvPr>
        </p:nvSpPr>
        <p:spPr>
          <a:xfrm>
            <a:off x="685800" y="4077072"/>
            <a:ext cx="7772400" cy="1143000"/>
          </a:xfrm>
        </p:spPr>
        <p:txBody>
          <a:bodyPr/>
          <a:lstStyle/>
          <a:p>
            <a:pPr algn="l">
              <a:lnSpc>
                <a:spcPct val="120000"/>
              </a:lnSpc>
            </a:pPr>
            <a:r>
              <a:rPr lang="nl-BE" sz="1200" dirty="0" smtClean="0">
                <a:solidFill>
                  <a:schemeClr val="bg2"/>
                </a:solidFill>
                <a:latin typeface="Source Sans Pro" charset="0"/>
              </a:rPr>
              <a:t>American </a:t>
            </a:r>
            <a:r>
              <a:rPr lang="nl-BE" sz="1200" dirty="0" err="1" smtClean="0">
                <a:solidFill>
                  <a:schemeClr val="bg2"/>
                </a:solidFill>
                <a:latin typeface="Source Sans Pro" charset="0"/>
              </a:rPr>
              <a:t>Asociation</a:t>
            </a:r>
            <a:r>
              <a:rPr lang="nl-BE" sz="1200" dirty="0" smtClean="0">
                <a:solidFill>
                  <a:schemeClr val="bg2"/>
                </a:solidFill>
                <a:latin typeface="Source Sans Pro" charset="0"/>
              </a:rPr>
              <a:t> </a:t>
            </a:r>
            <a:r>
              <a:rPr lang="nl-BE" sz="1200" dirty="0" err="1" smtClean="0">
                <a:solidFill>
                  <a:schemeClr val="bg2"/>
                </a:solidFill>
                <a:latin typeface="Source Sans Pro" charset="0"/>
              </a:rPr>
              <a:t>on</a:t>
            </a:r>
            <a:r>
              <a:rPr lang="nl-BE" sz="1200" dirty="0" smtClean="0">
                <a:solidFill>
                  <a:schemeClr val="bg2"/>
                </a:solidFill>
                <a:latin typeface="Source Sans Pro" charset="0"/>
              </a:rPr>
              <a:t> </a:t>
            </a:r>
            <a:r>
              <a:rPr lang="nl-BE" sz="1200" dirty="0" err="1" smtClean="0">
                <a:solidFill>
                  <a:schemeClr val="bg2"/>
                </a:solidFill>
                <a:latin typeface="Source Sans Pro" charset="0"/>
              </a:rPr>
              <a:t>Intellectual</a:t>
            </a:r>
            <a:r>
              <a:rPr lang="nl-BE" sz="1200" dirty="0" smtClean="0">
                <a:solidFill>
                  <a:schemeClr val="bg2"/>
                </a:solidFill>
                <a:latin typeface="Source Sans Pro" charset="0"/>
              </a:rPr>
              <a:t> and </a:t>
            </a:r>
            <a:r>
              <a:rPr lang="nl-BE" sz="1200" dirty="0" err="1" smtClean="0">
                <a:solidFill>
                  <a:schemeClr val="bg2"/>
                </a:solidFill>
                <a:latin typeface="Source Sans Pro" charset="0"/>
              </a:rPr>
              <a:t>Developmental</a:t>
            </a:r>
            <a:r>
              <a:rPr lang="nl-BE" sz="1200" dirty="0" smtClean="0">
                <a:solidFill>
                  <a:schemeClr val="bg2"/>
                </a:solidFill>
                <a:latin typeface="Source Sans Pro" charset="0"/>
              </a:rPr>
              <a:t> </a:t>
            </a:r>
            <a:r>
              <a:rPr lang="nl-BE" sz="1200" dirty="0" err="1" smtClean="0">
                <a:solidFill>
                  <a:schemeClr val="bg2"/>
                </a:solidFill>
                <a:latin typeface="Source Sans Pro" charset="0"/>
              </a:rPr>
              <a:t>Disabilities</a:t>
            </a:r>
            <a:r>
              <a:rPr lang="nl-BE" sz="1200" dirty="0" smtClean="0">
                <a:solidFill>
                  <a:schemeClr val="bg2"/>
                </a:solidFill>
                <a:latin typeface="Source Sans Pro" charset="0"/>
              </a:rPr>
              <a:t> (AAIDD),</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Intellectual</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Disability</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Definition</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classification</a:t>
            </a:r>
            <a:r>
              <a:rPr lang="nl-BE" sz="1200" u="sng" dirty="0" smtClean="0">
                <a:solidFill>
                  <a:schemeClr val="bg2"/>
                </a:solidFill>
                <a:latin typeface="Source Sans Pro" charset="0"/>
              </a:rPr>
              <a:t> and </a:t>
            </a:r>
            <a:r>
              <a:rPr lang="nl-BE" sz="1200" u="sng" dirty="0" err="1" smtClean="0">
                <a:solidFill>
                  <a:schemeClr val="bg2"/>
                </a:solidFill>
                <a:latin typeface="Source Sans Pro" charset="0"/>
              </a:rPr>
              <a:t>systems</a:t>
            </a:r>
            <a:r>
              <a:rPr lang="nl-BE" sz="1200" u="sng" dirty="0" smtClean="0">
                <a:solidFill>
                  <a:schemeClr val="bg2"/>
                </a:solidFill>
                <a:latin typeface="Source Sans Pro" charset="0"/>
              </a:rPr>
              <a:t> of supports</a:t>
            </a:r>
            <a:r>
              <a:rPr lang="nl-BE" sz="1200" dirty="0" smtClean="0">
                <a:solidFill>
                  <a:schemeClr val="bg2"/>
                </a:solidFill>
                <a:latin typeface="Source Sans Pro" charset="0"/>
              </a:rPr>
              <a:t>; 11th </a:t>
            </a:r>
            <a:r>
              <a:rPr lang="nl-BE" sz="1200" dirty="0" err="1" smtClean="0">
                <a:solidFill>
                  <a:schemeClr val="bg2"/>
                </a:solidFill>
                <a:latin typeface="Source Sans Pro" charset="0"/>
              </a:rPr>
              <a:t>edition</a:t>
            </a:r>
            <a:r>
              <a:rPr lang="nl-BE" sz="1200" dirty="0" smtClean="0">
                <a:solidFill>
                  <a:schemeClr val="bg2"/>
                </a:solidFill>
                <a:latin typeface="Source Sans Pro" charset="0"/>
              </a:rPr>
              <a:t> (2010)</a:t>
            </a:r>
            <a:br>
              <a:rPr lang="nl-BE" sz="1200" dirty="0" smtClean="0">
                <a:solidFill>
                  <a:schemeClr val="bg2"/>
                </a:solidFill>
                <a:latin typeface="Source Sans Pro" charset="0"/>
              </a:rPr>
            </a:br>
            <a:endParaRPr lang="nl-BE" sz="1200" dirty="0" smtClean="0">
              <a:solidFill>
                <a:schemeClr val="bg2"/>
              </a:solidFill>
              <a:latin typeface="Source Sans Pro" charset="0"/>
            </a:endParaRPr>
          </a:p>
          <a:p>
            <a:pPr algn="l">
              <a:lnSpc>
                <a:spcPct val="120000"/>
              </a:lnSpc>
            </a:pPr>
            <a:r>
              <a:rPr lang="nl-BE" sz="1200" dirty="0" err="1" smtClean="0">
                <a:solidFill>
                  <a:schemeClr val="bg2"/>
                </a:solidFill>
                <a:latin typeface="Source Sans Pro" charset="0"/>
              </a:rPr>
              <a:t>Buntinx</a:t>
            </a:r>
            <a:r>
              <a:rPr lang="nl-BE" sz="1200" dirty="0" smtClean="0">
                <a:solidFill>
                  <a:schemeClr val="bg2"/>
                </a:solidFill>
                <a:latin typeface="Source Sans Pro" charset="0"/>
              </a:rPr>
              <a:t>, W.H.E. (2006). The </a:t>
            </a:r>
            <a:r>
              <a:rPr lang="nl-BE" sz="1200" dirty="0" err="1" smtClean="0">
                <a:solidFill>
                  <a:schemeClr val="bg2"/>
                </a:solidFill>
                <a:latin typeface="Source Sans Pro" charset="0"/>
              </a:rPr>
              <a:t>relationship</a:t>
            </a:r>
            <a:r>
              <a:rPr lang="nl-BE" sz="1200" dirty="0" smtClean="0">
                <a:solidFill>
                  <a:schemeClr val="bg2"/>
                </a:solidFill>
                <a:latin typeface="Source Sans Pro" charset="0"/>
              </a:rPr>
              <a:t> </a:t>
            </a:r>
            <a:r>
              <a:rPr lang="nl-BE" sz="1200" dirty="0" err="1" smtClean="0">
                <a:solidFill>
                  <a:schemeClr val="bg2"/>
                </a:solidFill>
                <a:latin typeface="Source Sans Pro" charset="0"/>
              </a:rPr>
              <a:t>between</a:t>
            </a:r>
            <a:r>
              <a:rPr lang="nl-BE" sz="1200" dirty="0" smtClean="0">
                <a:solidFill>
                  <a:schemeClr val="bg2"/>
                </a:solidFill>
                <a:latin typeface="Source Sans Pro" charset="0"/>
              </a:rPr>
              <a:t> the WHO-ICF and the AAMR-2002 system. In H: </a:t>
            </a:r>
            <a:r>
              <a:rPr lang="nl-BE" sz="1200" dirty="0" err="1" smtClean="0">
                <a:solidFill>
                  <a:schemeClr val="bg2"/>
                </a:solidFill>
                <a:latin typeface="Source Sans Pro" charset="0"/>
              </a:rPr>
              <a:t>Switzky</a:t>
            </a:r>
            <a:r>
              <a:rPr lang="nl-BE" sz="1200" dirty="0" smtClean="0">
                <a:solidFill>
                  <a:schemeClr val="bg2"/>
                </a:solidFill>
                <a:latin typeface="Source Sans Pro" charset="0"/>
              </a:rPr>
              <a:t> &amp; C: Greenspan (</a:t>
            </a:r>
            <a:r>
              <a:rPr lang="nl-BE" sz="1200" dirty="0" err="1" smtClean="0">
                <a:solidFill>
                  <a:schemeClr val="bg2"/>
                </a:solidFill>
                <a:latin typeface="Source Sans Pro" charset="0"/>
              </a:rPr>
              <a:t>Eds</a:t>
            </a:r>
            <a:r>
              <a:rPr lang="nl-BE" sz="1200" dirty="0" smtClean="0">
                <a:solidFill>
                  <a:schemeClr val="bg2"/>
                </a:solidFill>
                <a:latin typeface="Source Sans Pro" charset="0"/>
              </a:rPr>
              <a:t>.), </a:t>
            </a:r>
            <a:r>
              <a:rPr lang="nl-BE" sz="1200" i="1" dirty="0" err="1" smtClean="0">
                <a:solidFill>
                  <a:schemeClr val="bg2"/>
                </a:solidFill>
                <a:latin typeface="Source Sans Pro" charset="0"/>
              </a:rPr>
              <a:t>What</a:t>
            </a:r>
            <a:r>
              <a:rPr lang="nl-BE" sz="1200" i="1" dirty="0" smtClean="0">
                <a:solidFill>
                  <a:schemeClr val="bg2"/>
                </a:solidFill>
                <a:latin typeface="Source Sans Pro" charset="0"/>
              </a:rPr>
              <a:t> is mental </a:t>
            </a:r>
            <a:r>
              <a:rPr lang="nl-BE" sz="1200" i="1" dirty="0" err="1" smtClean="0">
                <a:solidFill>
                  <a:schemeClr val="bg2"/>
                </a:solidFill>
                <a:latin typeface="Source Sans Pro" charset="0"/>
              </a:rPr>
              <a:t>retardation</a:t>
            </a:r>
            <a:r>
              <a:rPr lang="nl-BE" sz="1200" i="1" dirty="0" smtClean="0">
                <a:solidFill>
                  <a:schemeClr val="bg2"/>
                </a:solidFill>
                <a:latin typeface="Source Sans Pro" charset="0"/>
              </a:rPr>
              <a:t>? </a:t>
            </a:r>
            <a:r>
              <a:rPr lang="nl-BE" sz="1200" i="1" dirty="0" err="1" smtClean="0">
                <a:solidFill>
                  <a:schemeClr val="bg2"/>
                </a:solidFill>
                <a:latin typeface="Source Sans Pro" charset="0"/>
              </a:rPr>
              <a:t>Ideas</a:t>
            </a:r>
            <a:r>
              <a:rPr lang="nl-BE" sz="1200" i="1" dirty="0" smtClean="0">
                <a:solidFill>
                  <a:schemeClr val="bg2"/>
                </a:solidFill>
                <a:latin typeface="Source Sans Pro" charset="0"/>
              </a:rPr>
              <a:t> </a:t>
            </a:r>
            <a:r>
              <a:rPr lang="nl-BE" sz="1200" i="1" dirty="0" err="1" smtClean="0">
                <a:solidFill>
                  <a:schemeClr val="bg2"/>
                </a:solidFill>
                <a:latin typeface="Source Sans Pro" charset="0"/>
              </a:rPr>
              <a:t>for</a:t>
            </a:r>
            <a:r>
              <a:rPr lang="nl-BE" sz="1200" i="1" dirty="0" smtClean="0">
                <a:solidFill>
                  <a:schemeClr val="bg2"/>
                </a:solidFill>
                <a:latin typeface="Source Sans Pro" charset="0"/>
              </a:rPr>
              <a:t> </a:t>
            </a:r>
            <a:r>
              <a:rPr lang="nl-BE" sz="1200" i="1" dirty="0" err="1" smtClean="0">
                <a:solidFill>
                  <a:schemeClr val="bg2"/>
                </a:solidFill>
                <a:latin typeface="Source Sans Pro" charset="0"/>
              </a:rPr>
              <a:t>an</a:t>
            </a:r>
            <a:r>
              <a:rPr lang="nl-BE" sz="1200" i="1" dirty="0" smtClean="0">
                <a:solidFill>
                  <a:schemeClr val="bg2"/>
                </a:solidFill>
                <a:latin typeface="Source Sans Pro" charset="0"/>
              </a:rPr>
              <a:t> </a:t>
            </a:r>
            <a:r>
              <a:rPr lang="nl-BE" sz="1200" i="1" dirty="0" err="1" smtClean="0">
                <a:solidFill>
                  <a:schemeClr val="bg2"/>
                </a:solidFill>
                <a:latin typeface="Source Sans Pro" charset="0"/>
              </a:rPr>
              <a:t>evolving</a:t>
            </a:r>
            <a:r>
              <a:rPr lang="nl-BE" sz="1200" i="1" dirty="0" smtClean="0">
                <a:solidFill>
                  <a:schemeClr val="bg2"/>
                </a:solidFill>
                <a:latin typeface="Source Sans Pro" charset="0"/>
              </a:rPr>
              <a:t> </a:t>
            </a:r>
            <a:r>
              <a:rPr lang="nl-BE" sz="1200" i="1" dirty="0" err="1" smtClean="0">
                <a:solidFill>
                  <a:schemeClr val="bg2"/>
                </a:solidFill>
                <a:latin typeface="Source Sans Pro" charset="0"/>
              </a:rPr>
              <a:t>disability</a:t>
            </a:r>
            <a:r>
              <a:rPr lang="nl-BE" sz="1200" i="1" dirty="0" smtClean="0">
                <a:solidFill>
                  <a:schemeClr val="bg2"/>
                </a:solidFill>
                <a:latin typeface="Source Sans Pro" charset="0"/>
              </a:rPr>
              <a:t> in the 21st </a:t>
            </a:r>
            <a:r>
              <a:rPr lang="nl-BE" sz="1200" i="1" dirty="0" err="1" smtClean="0">
                <a:solidFill>
                  <a:schemeClr val="bg2"/>
                </a:solidFill>
                <a:latin typeface="Source Sans Pro" charset="0"/>
              </a:rPr>
              <a:t>century</a:t>
            </a:r>
            <a:r>
              <a:rPr lang="nl-BE" sz="1200" i="1" dirty="0" smtClean="0">
                <a:solidFill>
                  <a:schemeClr val="bg2"/>
                </a:solidFill>
                <a:latin typeface="Source Sans Pro" charset="0"/>
              </a:rPr>
              <a:t> </a:t>
            </a:r>
            <a:r>
              <a:rPr lang="nl-BE" sz="1200" dirty="0" smtClean="0">
                <a:solidFill>
                  <a:schemeClr val="bg2"/>
                </a:solidFill>
                <a:latin typeface="Source Sans Pro" charset="0"/>
              </a:rPr>
              <a:t>(pp. 303-323). Washington, DC: AAMR.</a:t>
            </a:r>
            <a:br>
              <a:rPr lang="nl-BE" sz="1200" dirty="0" smtClean="0">
                <a:solidFill>
                  <a:schemeClr val="bg2"/>
                </a:solidFill>
                <a:latin typeface="Source Sans Pro" charset="0"/>
              </a:rPr>
            </a:br>
            <a:r>
              <a:rPr lang="nl-BE" sz="1200" dirty="0" smtClean="0">
                <a:solidFill>
                  <a:schemeClr val="bg2"/>
                </a:solidFill>
                <a:latin typeface="Source Sans Pro" charset="0"/>
              </a:rPr>
              <a:t/>
            </a:r>
            <a:br>
              <a:rPr lang="nl-BE" sz="1200" dirty="0" smtClean="0">
                <a:solidFill>
                  <a:schemeClr val="bg2"/>
                </a:solidFill>
                <a:latin typeface="Source Sans Pro" charset="0"/>
              </a:rPr>
            </a:br>
            <a:r>
              <a:rPr lang="nl-BE" sz="1200" dirty="0" err="1" smtClean="0">
                <a:solidFill>
                  <a:schemeClr val="bg2"/>
                </a:solidFill>
                <a:latin typeface="Source Sans Pro" charset="0"/>
              </a:rPr>
              <a:t>Schalock</a:t>
            </a:r>
            <a:r>
              <a:rPr lang="nl-BE" sz="1200" dirty="0" smtClean="0">
                <a:solidFill>
                  <a:schemeClr val="bg2"/>
                </a:solidFill>
                <a:latin typeface="Source Sans Pro" charset="0"/>
              </a:rPr>
              <a:t>, R. L., </a:t>
            </a:r>
            <a:r>
              <a:rPr lang="nl-BE" sz="1200" dirty="0" err="1" smtClean="0">
                <a:solidFill>
                  <a:schemeClr val="bg2"/>
                </a:solidFill>
                <a:latin typeface="Source Sans Pro" charset="0"/>
              </a:rPr>
              <a:t>Gardner</a:t>
            </a:r>
            <a:r>
              <a:rPr lang="nl-BE" sz="1200" dirty="0" smtClean="0">
                <a:solidFill>
                  <a:schemeClr val="bg2"/>
                </a:solidFill>
                <a:latin typeface="Source Sans Pro" charset="0"/>
              </a:rPr>
              <a:t>, J.F., &amp; </a:t>
            </a:r>
            <a:r>
              <a:rPr lang="nl-BE" sz="1200" dirty="0" err="1" smtClean="0">
                <a:solidFill>
                  <a:schemeClr val="bg2"/>
                </a:solidFill>
                <a:latin typeface="Source Sans Pro" charset="0"/>
              </a:rPr>
              <a:t>Bradley</a:t>
            </a:r>
            <a:r>
              <a:rPr lang="nl-BE" sz="1200" dirty="0" smtClean="0">
                <a:solidFill>
                  <a:schemeClr val="bg2"/>
                </a:solidFill>
                <a:latin typeface="Source Sans Pro" charset="0"/>
              </a:rPr>
              <a:t>, V.J. (2007).</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Quality</a:t>
            </a:r>
            <a:r>
              <a:rPr lang="nl-BE" sz="1200" u="sng" dirty="0" smtClean="0">
                <a:solidFill>
                  <a:schemeClr val="bg2"/>
                </a:solidFill>
                <a:latin typeface="Source Sans Pro" charset="0"/>
              </a:rPr>
              <a:t> of </a:t>
            </a:r>
            <a:r>
              <a:rPr lang="nl-BE" sz="1200" u="sng" dirty="0" err="1" smtClean="0">
                <a:solidFill>
                  <a:schemeClr val="bg2"/>
                </a:solidFill>
                <a:latin typeface="Source Sans Pro" charset="0"/>
              </a:rPr>
              <a:t>life</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for</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people</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with</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intellectual</a:t>
            </a:r>
            <a:r>
              <a:rPr lang="nl-BE" sz="1200" u="sng" dirty="0" smtClean="0">
                <a:solidFill>
                  <a:schemeClr val="bg2"/>
                </a:solidFill>
                <a:latin typeface="Source Sans Pro" charset="0"/>
              </a:rPr>
              <a:t> and </a:t>
            </a:r>
            <a:r>
              <a:rPr lang="nl-BE" sz="1200" u="sng" dirty="0" err="1" smtClean="0">
                <a:solidFill>
                  <a:schemeClr val="bg2"/>
                </a:solidFill>
                <a:latin typeface="Source Sans Pro" charset="0"/>
              </a:rPr>
              <a:t>other</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developmental</a:t>
            </a:r>
            <a:r>
              <a:rPr lang="nl-BE" sz="1200" u="sng" dirty="0" smtClean="0">
                <a:solidFill>
                  <a:schemeClr val="bg2"/>
                </a:solidFill>
                <a:latin typeface="Source Sans Pro" charset="0"/>
              </a:rPr>
              <a:t> </a:t>
            </a:r>
            <a:r>
              <a:rPr lang="nl-BE" sz="1200" u="sng" dirty="0" err="1" smtClean="0">
                <a:solidFill>
                  <a:schemeClr val="bg2"/>
                </a:solidFill>
                <a:latin typeface="Source Sans Pro" charset="0"/>
              </a:rPr>
              <a:t>disabilities</a:t>
            </a:r>
            <a:r>
              <a:rPr lang="nl-BE" sz="1200" u="sng" dirty="0" smtClean="0">
                <a:solidFill>
                  <a:schemeClr val="bg2"/>
                </a:solidFill>
                <a:latin typeface="Source Sans Pro" charset="0"/>
              </a:rPr>
              <a:t>. </a:t>
            </a:r>
            <a:r>
              <a:rPr lang="nl-BE" sz="1200" dirty="0" err="1" smtClean="0">
                <a:solidFill>
                  <a:schemeClr val="bg2"/>
                </a:solidFill>
                <a:latin typeface="Source Sans Pro" charset="0"/>
              </a:rPr>
              <a:t>Applications</a:t>
            </a:r>
            <a:r>
              <a:rPr lang="nl-BE" sz="1200" dirty="0" smtClean="0">
                <a:solidFill>
                  <a:schemeClr val="bg2"/>
                </a:solidFill>
                <a:latin typeface="Source Sans Pro" charset="0"/>
              </a:rPr>
              <a:t> </a:t>
            </a:r>
            <a:r>
              <a:rPr lang="nl-BE" sz="1200" dirty="0" err="1" smtClean="0">
                <a:solidFill>
                  <a:schemeClr val="bg2"/>
                </a:solidFill>
                <a:latin typeface="Source Sans Pro" charset="0"/>
              </a:rPr>
              <a:t>across</a:t>
            </a:r>
            <a:r>
              <a:rPr lang="nl-BE" sz="1200" dirty="0" smtClean="0">
                <a:solidFill>
                  <a:schemeClr val="bg2"/>
                </a:solidFill>
                <a:latin typeface="Source Sans Pro" charset="0"/>
              </a:rPr>
              <a:t> </a:t>
            </a:r>
            <a:r>
              <a:rPr lang="nl-BE" sz="1200" dirty="0" err="1" smtClean="0">
                <a:solidFill>
                  <a:schemeClr val="bg2"/>
                </a:solidFill>
                <a:latin typeface="Source Sans Pro" charset="0"/>
              </a:rPr>
              <a:t>individuals</a:t>
            </a:r>
            <a:r>
              <a:rPr lang="nl-BE" sz="1200" dirty="0" smtClean="0">
                <a:solidFill>
                  <a:schemeClr val="bg2"/>
                </a:solidFill>
                <a:latin typeface="Source Sans Pro" charset="0"/>
              </a:rPr>
              <a:t>, </a:t>
            </a:r>
            <a:r>
              <a:rPr lang="nl-BE" sz="1200" dirty="0" err="1" smtClean="0">
                <a:solidFill>
                  <a:schemeClr val="bg2"/>
                </a:solidFill>
                <a:latin typeface="Source Sans Pro" charset="0"/>
              </a:rPr>
              <a:t>organizations</a:t>
            </a:r>
            <a:r>
              <a:rPr lang="nl-BE" sz="1200" dirty="0" smtClean="0">
                <a:solidFill>
                  <a:schemeClr val="bg2"/>
                </a:solidFill>
                <a:latin typeface="Source Sans Pro" charset="0"/>
              </a:rPr>
              <a:t>, </a:t>
            </a:r>
            <a:r>
              <a:rPr lang="nl-BE" sz="1200" dirty="0" err="1" smtClean="0">
                <a:solidFill>
                  <a:schemeClr val="bg2"/>
                </a:solidFill>
                <a:latin typeface="Source Sans Pro" charset="0"/>
              </a:rPr>
              <a:t>communities</a:t>
            </a:r>
            <a:r>
              <a:rPr lang="nl-BE" sz="1200" dirty="0" smtClean="0">
                <a:solidFill>
                  <a:schemeClr val="bg2"/>
                </a:solidFill>
                <a:latin typeface="Source Sans Pro" charset="0"/>
              </a:rPr>
              <a:t>, and </a:t>
            </a:r>
            <a:r>
              <a:rPr lang="nl-BE" sz="1200" dirty="0" err="1" smtClean="0">
                <a:solidFill>
                  <a:schemeClr val="bg2"/>
                </a:solidFill>
                <a:latin typeface="Source Sans Pro" charset="0"/>
              </a:rPr>
              <a:t>systems</a:t>
            </a:r>
            <a:r>
              <a:rPr lang="nl-BE" sz="1200" dirty="0" smtClean="0">
                <a:solidFill>
                  <a:schemeClr val="bg2"/>
                </a:solidFill>
                <a:latin typeface="Source Sans Pro" charset="0"/>
              </a:rPr>
              <a:t>. Washington, DC.: American </a:t>
            </a:r>
            <a:r>
              <a:rPr lang="nl-BE" sz="1200" dirty="0" err="1" smtClean="0">
                <a:solidFill>
                  <a:schemeClr val="bg2"/>
                </a:solidFill>
                <a:latin typeface="Source Sans Pro" charset="0"/>
              </a:rPr>
              <a:t>Assoviation</a:t>
            </a:r>
            <a:r>
              <a:rPr lang="nl-BE" sz="1200" dirty="0" smtClean="0">
                <a:solidFill>
                  <a:schemeClr val="bg2"/>
                </a:solidFill>
                <a:latin typeface="Source Sans Pro" charset="0"/>
              </a:rPr>
              <a:t> </a:t>
            </a:r>
            <a:r>
              <a:rPr lang="nl-BE" sz="1200" dirty="0" err="1" smtClean="0">
                <a:solidFill>
                  <a:schemeClr val="bg2"/>
                </a:solidFill>
                <a:latin typeface="Source Sans Pro" charset="0"/>
              </a:rPr>
              <a:t>on</a:t>
            </a:r>
            <a:r>
              <a:rPr lang="nl-BE" sz="1200" dirty="0" smtClean="0">
                <a:solidFill>
                  <a:schemeClr val="bg2"/>
                </a:solidFill>
                <a:latin typeface="Source Sans Pro" charset="0"/>
              </a:rPr>
              <a:t> </a:t>
            </a:r>
            <a:r>
              <a:rPr lang="nl-BE" sz="1200" dirty="0" err="1" smtClean="0">
                <a:solidFill>
                  <a:schemeClr val="bg2"/>
                </a:solidFill>
                <a:latin typeface="Source Sans Pro" charset="0"/>
              </a:rPr>
              <a:t>Intellectual</a:t>
            </a:r>
            <a:r>
              <a:rPr lang="nl-BE" sz="1200" dirty="0" smtClean="0">
                <a:solidFill>
                  <a:schemeClr val="bg2"/>
                </a:solidFill>
                <a:latin typeface="Source Sans Pro" charset="0"/>
              </a:rPr>
              <a:t> and </a:t>
            </a:r>
            <a:r>
              <a:rPr lang="nl-BE" sz="1200" dirty="0" err="1" smtClean="0">
                <a:solidFill>
                  <a:schemeClr val="bg2"/>
                </a:solidFill>
                <a:latin typeface="Source Sans Pro" charset="0"/>
              </a:rPr>
              <a:t>Developmental</a:t>
            </a:r>
            <a:r>
              <a:rPr lang="nl-BE" sz="1200" dirty="0" smtClean="0">
                <a:solidFill>
                  <a:schemeClr val="bg2"/>
                </a:solidFill>
                <a:latin typeface="Source Sans Pro" charset="0"/>
              </a:rPr>
              <a:t> </a:t>
            </a:r>
            <a:r>
              <a:rPr lang="nl-BE" sz="1200" dirty="0" err="1" smtClean="0">
                <a:solidFill>
                  <a:schemeClr val="bg2"/>
                </a:solidFill>
                <a:latin typeface="Source Sans Pro" charset="0"/>
              </a:rPr>
              <a:t>Disabilities</a:t>
            </a:r>
            <a:r>
              <a:rPr lang="nl-BE" sz="1200" dirty="0" smtClean="0">
                <a:solidFill>
                  <a:schemeClr val="bg2"/>
                </a:solidFill>
                <a:latin typeface="Source Sans Pro" charset="0"/>
              </a:rPr>
              <a:t>.</a:t>
            </a:r>
          </a:p>
          <a:p>
            <a:pPr algn="l">
              <a:lnSpc>
                <a:spcPct val="120000"/>
              </a:lnSpc>
            </a:pP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smtClean="0">
                <a:solidFill>
                  <a:schemeClr val="bg2"/>
                </a:solidFill>
                <a:latin typeface="Source Sans Pro" charset="0"/>
              </a:rPr>
              <a:t>Van </a:t>
            </a:r>
            <a:r>
              <a:rPr lang="nl-NL" sz="1200" dirty="0" err="1" smtClean="0">
                <a:solidFill>
                  <a:schemeClr val="bg2"/>
                </a:solidFill>
                <a:latin typeface="Source Sans Pro" charset="0"/>
              </a:rPr>
              <a:t>Gennep</a:t>
            </a:r>
            <a:r>
              <a:rPr lang="nl-NL" sz="1200" dirty="0" smtClean="0">
                <a:solidFill>
                  <a:schemeClr val="bg2"/>
                </a:solidFill>
                <a:latin typeface="Source Sans Pro" charset="0"/>
              </a:rPr>
              <a:t> A. en </a:t>
            </a:r>
            <a:r>
              <a:rPr lang="nl-NL" sz="1200" dirty="0" err="1" smtClean="0">
                <a:solidFill>
                  <a:schemeClr val="bg2"/>
                </a:solidFill>
                <a:latin typeface="Source Sans Pro" charset="0"/>
              </a:rPr>
              <a:t>Steman</a:t>
            </a:r>
            <a:r>
              <a:rPr lang="nl-NL" sz="1200" dirty="0" smtClean="0">
                <a:solidFill>
                  <a:schemeClr val="bg2"/>
                </a:solidFill>
                <a:latin typeface="Source Sans Pro" charset="0"/>
              </a:rPr>
              <a:t> C. </a:t>
            </a:r>
            <a:r>
              <a:rPr lang="nl-NL" sz="1200" u="sng" dirty="0" smtClean="0">
                <a:solidFill>
                  <a:schemeClr val="bg2"/>
                </a:solidFill>
                <a:latin typeface="Source Sans Pro" charset="0"/>
              </a:rPr>
              <a:t>Beperkte burgers : over volwaardig burgerschap voor mensen met verstandelijke beperkingen</a:t>
            </a:r>
            <a:r>
              <a:rPr lang="nl-NL" sz="1200" dirty="0" smtClean="0">
                <a:solidFill>
                  <a:schemeClr val="bg2"/>
                </a:solidFill>
                <a:latin typeface="Source Sans Pro" charset="0"/>
              </a:rPr>
              <a:t>. Utrecht : NIZW, 2002  </a:t>
            </a:r>
            <a:br>
              <a:rPr lang="nl-NL" sz="1200" dirty="0" smtClean="0">
                <a:solidFill>
                  <a:schemeClr val="bg2"/>
                </a:solidFill>
                <a:latin typeface="Source Sans Pro" charset="0"/>
              </a:rPr>
            </a:br>
            <a:endParaRPr lang="nl-NL" sz="1200" dirty="0" smtClean="0">
              <a:solidFill>
                <a:schemeClr val="bg2"/>
              </a:solidFill>
              <a:latin typeface="Source Sans Pro" charset="0"/>
            </a:endParaRPr>
          </a:p>
          <a:p>
            <a:pPr algn="l">
              <a:lnSpc>
                <a:spcPct val="120000"/>
              </a:lnSpc>
            </a:pPr>
            <a:r>
              <a:rPr lang="nl-NL" sz="1200" dirty="0" smtClean="0">
                <a:solidFill>
                  <a:schemeClr val="bg2"/>
                </a:solidFill>
                <a:latin typeface="Source Sans Pro" charset="0"/>
              </a:rPr>
              <a:t>Van Hove G. en </a:t>
            </a:r>
            <a:r>
              <a:rPr lang="nl-NL" sz="1200" dirty="0" err="1" smtClean="0">
                <a:solidFill>
                  <a:schemeClr val="bg2"/>
                </a:solidFill>
                <a:latin typeface="Source Sans Pro" charset="0"/>
              </a:rPr>
              <a:t>Roets</a:t>
            </a:r>
            <a:r>
              <a:rPr lang="nl-NL" sz="1200" dirty="0" smtClean="0">
                <a:solidFill>
                  <a:schemeClr val="bg2"/>
                </a:solidFill>
                <a:latin typeface="Source Sans Pro" charset="0"/>
              </a:rPr>
              <a:t> G. </a:t>
            </a:r>
            <a:r>
              <a:rPr lang="nl-NL" sz="1200" u="sng" dirty="0" smtClean="0">
                <a:solidFill>
                  <a:schemeClr val="bg2"/>
                </a:solidFill>
                <a:latin typeface="Source Sans Pro" charset="0"/>
              </a:rPr>
              <a:t>‘</a:t>
            </a:r>
            <a:r>
              <a:rPr lang="nl-NL" sz="1200" u="sng" dirty="0" err="1" smtClean="0">
                <a:solidFill>
                  <a:schemeClr val="bg2"/>
                </a:solidFill>
                <a:latin typeface="Source Sans Pro" charset="0"/>
              </a:rPr>
              <a:t>Empowerment</a:t>
            </a:r>
            <a:r>
              <a:rPr lang="nl-NL" sz="1200" u="sng" dirty="0" smtClean="0">
                <a:solidFill>
                  <a:schemeClr val="bg2"/>
                </a:solidFill>
                <a:latin typeface="Source Sans Pro" charset="0"/>
              </a:rPr>
              <a:t>’ en volwassenen met een verstandelijke handicap</a:t>
            </a:r>
            <a:r>
              <a:rPr lang="nl-NL" sz="1200" dirty="0" smtClean="0">
                <a:solidFill>
                  <a:schemeClr val="bg2"/>
                </a:solidFill>
                <a:latin typeface="Source Sans Pro" charset="0"/>
              </a:rPr>
              <a:t>. In:  </a:t>
            </a:r>
            <a:r>
              <a:rPr lang="nl-NL" sz="1200" dirty="0" err="1" smtClean="0">
                <a:solidFill>
                  <a:schemeClr val="bg2"/>
                </a:solidFill>
                <a:latin typeface="Source Sans Pro" charset="0"/>
              </a:rPr>
              <a:t>Ghesquière</a:t>
            </a:r>
            <a:r>
              <a:rPr lang="nl-NL" sz="1200" dirty="0" smtClean="0">
                <a:solidFill>
                  <a:schemeClr val="bg2"/>
                </a:solidFill>
                <a:latin typeface="Source Sans Pro" charset="0"/>
              </a:rPr>
              <a:t> P.  en Janssens J. (red). Van zorg naar ondersteuning – ontwikkelingen in de begeleiding van personen met een verstandelijke beperking (pp41-52). Houten: </a:t>
            </a:r>
            <a:r>
              <a:rPr lang="nl-NL" sz="1200" dirty="0" err="1" smtClean="0">
                <a:solidFill>
                  <a:schemeClr val="bg2"/>
                </a:solidFill>
                <a:latin typeface="Source Sans Pro" charset="0"/>
              </a:rPr>
              <a:t>Bohn</a:t>
            </a:r>
            <a:r>
              <a:rPr lang="nl-NL" sz="1200" dirty="0" smtClean="0">
                <a:solidFill>
                  <a:schemeClr val="bg2"/>
                </a:solidFill>
                <a:latin typeface="Source Sans Pro" charset="0"/>
              </a:rPr>
              <a:t> </a:t>
            </a:r>
            <a:r>
              <a:rPr lang="nl-NL" sz="1200" dirty="0" err="1" smtClean="0">
                <a:solidFill>
                  <a:schemeClr val="bg2"/>
                </a:solidFill>
                <a:latin typeface="Source Sans Pro" charset="0"/>
              </a:rPr>
              <a:t>Stafleu</a:t>
            </a:r>
            <a:r>
              <a:rPr lang="nl-NL" sz="1200" dirty="0" smtClean="0">
                <a:solidFill>
                  <a:schemeClr val="bg2"/>
                </a:solidFill>
                <a:latin typeface="Source Sans Pro" charset="0"/>
              </a:rPr>
              <a:t> van </a:t>
            </a:r>
            <a:r>
              <a:rPr lang="nl-NL" sz="1200" dirty="0" err="1" smtClean="0">
                <a:solidFill>
                  <a:schemeClr val="bg2"/>
                </a:solidFill>
                <a:latin typeface="Source Sans Pro" charset="0"/>
              </a:rPr>
              <a:t>Loghum</a:t>
            </a:r>
            <a:r>
              <a:rPr lang="nl-NL" sz="1200" dirty="0" smtClean="0">
                <a:solidFill>
                  <a:schemeClr val="bg2"/>
                </a:solidFill>
                <a:latin typeface="Source Sans Pro" charset="0"/>
              </a:rPr>
              <a:t>, 2000.</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err="1" smtClean="0">
                <a:solidFill>
                  <a:schemeClr val="bg2"/>
                </a:solidFill>
                <a:latin typeface="Source Sans Pro" charset="0"/>
              </a:rPr>
              <a:t>Presentation</a:t>
            </a:r>
            <a:r>
              <a:rPr lang="nl-NL" sz="1200" dirty="0" smtClean="0">
                <a:solidFill>
                  <a:schemeClr val="bg2"/>
                </a:solidFill>
                <a:latin typeface="Source Sans Pro" charset="0"/>
              </a:rPr>
              <a:t> made </a:t>
            </a:r>
            <a:r>
              <a:rPr lang="nl-NL" sz="1200" dirty="0" err="1" smtClean="0">
                <a:solidFill>
                  <a:schemeClr val="bg2"/>
                </a:solidFill>
                <a:latin typeface="Source Sans Pro" charset="0"/>
              </a:rPr>
              <a:t>by</a:t>
            </a:r>
            <a:r>
              <a:rPr lang="nl-NL" sz="1200" dirty="0" smtClean="0">
                <a:solidFill>
                  <a:schemeClr val="bg2"/>
                </a:solidFill>
                <a:latin typeface="Source Sans Pro" charset="0"/>
              </a:rPr>
              <a:t> Sofie Sergeant, </a:t>
            </a:r>
            <a:r>
              <a:rPr lang="nl-NL" sz="1200" dirty="0" err="1" smtClean="0">
                <a:solidFill>
                  <a:schemeClr val="bg2"/>
                </a:solidFill>
                <a:latin typeface="Source Sans Pro" charset="0"/>
              </a:rPr>
              <a:t>with</a:t>
            </a:r>
            <a:r>
              <a:rPr lang="nl-NL" sz="1200" dirty="0" smtClean="0">
                <a:solidFill>
                  <a:schemeClr val="bg2"/>
                </a:solidFill>
                <a:latin typeface="Source Sans Pro" charset="0"/>
              </a:rPr>
              <a:t> the kind support of Stef Thienpont , </a:t>
            </a:r>
            <a:r>
              <a:rPr lang="nl-NL" sz="1200" dirty="0" err="1" smtClean="0">
                <a:solidFill>
                  <a:schemeClr val="bg2"/>
                </a:solidFill>
                <a:latin typeface="Source Sans Pro" charset="0"/>
              </a:rPr>
              <a:t>Beatriz</a:t>
            </a:r>
            <a:r>
              <a:rPr lang="nl-NL" sz="1200" dirty="0" smtClean="0">
                <a:solidFill>
                  <a:schemeClr val="bg2"/>
                </a:solidFill>
                <a:latin typeface="Source Sans Pro" charset="0"/>
              </a:rPr>
              <a:t> Miranda and Fiona Post</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r>
              <a:rPr lang="nl-NL" sz="1200" dirty="0" smtClean="0">
                <a:solidFill>
                  <a:schemeClr val="bg2"/>
                </a:solidFill>
                <a:latin typeface="Source Sans Pro" charset="0"/>
              </a:rPr>
              <a:t/>
            </a:r>
            <a:br>
              <a:rPr lang="nl-NL" sz="1200" dirty="0" smtClean="0">
                <a:solidFill>
                  <a:schemeClr val="bg2"/>
                </a:solidFill>
                <a:latin typeface="Source Sans Pro" charset="0"/>
              </a:rPr>
            </a:br>
            <a:endParaRPr lang="nl-NL" sz="1200" dirty="0" smtClean="0">
              <a:solidFill>
                <a:schemeClr val="bg2"/>
              </a:solidFill>
              <a:latin typeface="Source Sans Pro" charset="0"/>
            </a:endParaRPr>
          </a:p>
          <a:p>
            <a:pPr>
              <a:lnSpc>
                <a:spcPct val="80000"/>
              </a:lnSpc>
            </a:pPr>
            <a:endParaRPr lang="nl-NL" sz="1400" dirty="0" smtClean="0">
              <a:latin typeface="Century Gothic" pitchFamily="34" charset="0"/>
            </a:endParaRPr>
          </a:p>
          <a:p>
            <a:endParaRPr lang="nl-BE" sz="1400" dirty="0" smtClean="0">
              <a:latin typeface="Source Sans Pro" charset="0"/>
            </a:endParaRPr>
          </a:p>
          <a:p>
            <a:endParaRPr lang="nl-BE" sz="2000" dirty="0" smtClean="0">
              <a:latin typeface="Source Sans Pro" charset="0"/>
            </a:endParaRPr>
          </a:p>
        </p:txBody>
      </p:sp>
      <p:sp>
        <p:nvSpPr>
          <p:cNvPr id="5" name="Rectangle 2"/>
          <p:cNvSpPr txBox="1">
            <a:spLocks noChangeArrowheads="1"/>
          </p:cNvSpPr>
          <p:nvPr/>
        </p:nvSpPr>
        <p:spPr bwMode="auto">
          <a:xfrm>
            <a:off x="962025" y="379413"/>
            <a:ext cx="5181600" cy="431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200"/>
              </a:spcAft>
              <a:buClrTx/>
              <a:buSzTx/>
              <a:tabLst/>
              <a:defRPr/>
            </a:pPr>
            <a:r>
              <a:rPr kumimoji="1" lang="nl-NL" sz="2000" b="1" kern="0" dirty="0" err="1" smtClean="0">
                <a:solidFill>
                  <a:srgbClr val="660066"/>
                </a:solidFill>
                <a:latin typeface="Tahoma" charset="0"/>
                <a:cs typeface="ＭＳ Ｐゴシック" charset="-128"/>
              </a:rPr>
              <a:t>Sources</a:t>
            </a:r>
            <a:endParaRPr kumimoji="1" lang="nl-NL" sz="20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nl-NL" sz="1600" b="0" i="0" u="none" strike="noStrike" kern="0" cap="none" spc="0" normalizeH="0" baseline="0" noProof="0" dirty="0" smtClean="0">
              <a:ln>
                <a:noFill/>
              </a:ln>
              <a:solidFill>
                <a:srgbClr val="660066"/>
              </a:solidFill>
              <a:effectLst/>
              <a:uLnTx/>
              <a:uFillTx/>
              <a:latin typeface="Tahoma" charset="0"/>
              <a:ea typeface="ＭＳ Ｐゴシック" charset="-128"/>
              <a:cs typeface="Tahoma" charset="0"/>
            </a:endParaRPr>
          </a:p>
          <a:p>
            <a:pPr marL="1123950" marR="0" lvl="2" indent="-266700" algn="l" defTabSz="914400" rtl="0" eaLnBrk="1" fontAlgn="base" latinLnBrk="0" hangingPunct="1">
              <a:lnSpc>
                <a:spcPct val="100000"/>
              </a:lnSpc>
              <a:spcBef>
                <a:spcPct val="20000"/>
              </a:spcBef>
              <a:spcAft>
                <a:spcPct val="0"/>
              </a:spcAft>
              <a:buClrTx/>
              <a:buSzTx/>
              <a:buFont typeface="Wingdings" charset="2"/>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endParaRPr>
          </a:p>
          <a:p>
            <a:pPr marL="1257300" lvl="2" indent="-342900">
              <a:spcBef>
                <a:spcPct val="20000"/>
              </a:spcBef>
              <a:buFontTx/>
              <a:buChar char="•"/>
            </a:pPr>
            <a:endParaRPr kumimoji="1" lang="nl-NL"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nl-NL" sz="1800" b="0" i="0" u="none" strike="noStrike" kern="0" cap="none" spc="0" normalizeH="0" baseline="0" noProof="0" dirty="0" smtClean="0">
              <a:ln>
                <a:noFill/>
              </a:ln>
              <a:solidFill>
                <a:srgbClr val="660066"/>
              </a:solidFill>
              <a:effectLst/>
              <a:uLnTx/>
              <a:uFillTx/>
              <a:latin typeface="Tahoma" charset="0"/>
              <a:ea typeface="ＭＳ Ｐゴシック" charset="-128"/>
              <a:cs typeface="ＭＳ Ｐゴシック" charset="-128"/>
            </a:endParaRPr>
          </a:p>
        </p:txBody>
      </p:sp>
      <p:sp>
        <p:nvSpPr>
          <p:cNvPr id="6" name="AutoShape 4"/>
          <p:cNvSpPr>
            <a:spLocks noChangeArrowheads="1"/>
          </p:cNvSpPr>
          <p:nvPr/>
        </p:nvSpPr>
        <p:spPr bwMode="auto">
          <a:xfrm>
            <a:off x="973137" y="354013"/>
            <a:ext cx="2303463" cy="457200"/>
          </a:xfrm>
          <a:prstGeom prst="roundRect">
            <a:avLst>
              <a:gd name="adj" fmla="val 16667"/>
            </a:avLst>
          </a:prstGeom>
          <a:noFill/>
          <a:ln w="9525">
            <a:solidFill>
              <a:schemeClr val="bg1"/>
            </a:solidFill>
            <a:round/>
            <a:headEnd/>
            <a:tailEnd/>
          </a:ln>
        </p:spPr>
        <p:txBody>
          <a:bodyPr wrap="none" anchor="ctr"/>
          <a:lstStyle/>
          <a:p>
            <a:endParaRPr lang="nl-NL"/>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alpha val="16862"/>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179388" y="476250"/>
            <a:ext cx="3505200" cy="457200"/>
          </a:xfrm>
        </p:spPr>
        <p:txBody>
          <a:bodyPr/>
          <a:lstStyle/>
          <a:p>
            <a:pPr algn="l" eaLnBrk="1" hangingPunct="1">
              <a:lnSpc>
                <a:spcPct val="90000"/>
              </a:lnSpc>
            </a:pPr>
            <a:r>
              <a:rPr kumimoji="0" lang="nl-NL" sz="2200" b="1" dirty="0" err="1" smtClean="0">
                <a:solidFill>
                  <a:srgbClr val="660066"/>
                </a:solidFill>
                <a:latin typeface="Tahoma" charset="0"/>
              </a:rPr>
              <a:t>Diversity</a:t>
            </a:r>
            <a:r>
              <a:rPr kumimoji="0" lang="nl-NL" sz="2200" b="1" dirty="0" smtClean="0">
                <a:solidFill>
                  <a:srgbClr val="660066"/>
                </a:solidFill>
                <a:latin typeface="Tahoma" charset="0"/>
              </a:rPr>
              <a:t> ≈ </a:t>
            </a:r>
            <a:r>
              <a:rPr kumimoji="0" lang="nl-NL" sz="2200" b="1" dirty="0" err="1" smtClean="0">
                <a:solidFill>
                  <a:srgbClr val="660066"/>
                </a:solidFill>
                <a:latin typeface="Tahoma" charset="0"/>
              </a:rPr>
              <a:t>Richness</a:t>
            </a:r>
            <a:endParaRPr kumimoji="0" lang="nl-NL" sz="2200" b="1" dirty="0" smtClean="0">
              <a:solidFill>
                <a:srgbClr val="660066"/>
              </a:solidFill>
              <a:latin typeface="Tahoma" charset="0"/>
            </a:endParaRPr>
          </a:p>
          <a:p>
            <a:pPr algn="l" eaLnBrk="1" hangingPunct="1">
              <a:lnSpc>
                <a:spcPct val="90000"/>
              </a:lnSpc>
            </a:pPr>
            <a:endParaRPr kumimoji="0" lang="nl-NL" sz="2200" b="1"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p:txBody>
      </p:sp>
      <p:sp>
        <p:nvSpPr>
          <p:cNvPr id="17411" name="AutoShape 4"/>
          <p:cNvSpPr>
            <a:spLocks noChangeArrowheads="1"/>
          </p:cNvSpPr>
          <p:nvPr/>
        </p:nvSpPr>
        <p:spPr bwMode="auto">
          <a:xfrm>
            <a:off x="179388" y="404813"/>
            <a:ext cx="3581400" cy="6096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17413"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751" y="1384124"/>
            <a:ext cx="6530095" cy="434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179388" y="476250"/>
            <a:ext cx="3505200" cy="457200"/>
          </a:xfrm>
        </p:spPr>
        <p:txBody>
          <a:bodyPr/>
          <a:lstStyle/>
          <a:p>
            <a:pPr algn="l" eaLnBrk="1" hangingPunct="1">
              <a:lnSpc>
                <a:spcPct val="90000"/>
              </a:lnSpc>
            </a:pPr>
            <a:r>
              <a:rPr kumimoji="0" lang="nl-NL" sz="2200" b="1" dirty="0" err="1" smtClean="0">
                <a:solidFill>
                  <a:srgbClr val="660066"/>
                </a:solidFill>
                <a:latin typeface="Tahoma" charset="0"/>
              </a:rPr>
              <a:t>Diversity</a:t>
            </a:r>
            <a:r>
              <a:rPr kumimoji="0" lang="nl-NL" sz="2200" b="1" dirty="0" smtClean="0">
                <a:solidFill>
                  <a:srgbClr val="660066"/>
                </a:solidFill>
                <a:latin typeface="Tahoma" charset="0"/>
              </a:rPr>
              <a:t> ≈ </a:t>
            </a:r>
            <a:r>
              <a:rPr kumimoji="0" lang="nl-NL" sz="2200" b="1" dirty="0" err="1" smtClean="0">
                <a:solidFill>
                  <a:srgbClr val="660066"/>
                </a:solidFill>
                <a:latin typeface="Tahoma" charset="0"/>
              </a:rPr>
              <a:t>Richness</a:t>
            </a:r>
            <a:endParaRPr kumimoji="0" lang="nl-NL" sz="2200" b="1" dirty="0" smtClean="0">
              <a:solidFill>
                <a:srgbClr val="660066"/>
              </a:solidFill>
              <a:latin typeface="Tahoma" charset="0"/>
            </a:endParaRPr>
          </a:p>
          <a:p>
            <a:pPr algn="l" eaLnBrk="1" hangingPunct="1">
              <a:lnSpc>
                <a:spcPct val="90000"/>
              </a:lnSpc>
            </a:pPr>
            <a:endParaRPr kumimoji="0" lang="nl-NL" sz="2200" b="1"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a:p>
            <a:pPr algn="l" eaLnBrk="1" hangingPunct="1">
              <a:lnSpc>
                <a:spcPct val="90000"/>
              </a:lnSpc>
            </a:pPr>
            <a:endParaRPr kumimoji="0" lang="nl-NL" sz="2200" dirty="0" smtClean="0">
              <a:solidFill>
                <a:srgbClr val="660066"/>
              </a:solidFill>
              <a:latin typeface="Tahoma" charset="0"/>
            </a:endParaRPr>
          </a:p>
        </p:txBody>
      </p:sp>
      <p:sp>
        <p:nvSpPr>
          <p:cNvPr id="17411" name="AutoShape 4"/>
          <p:cNvSpPr>
            <a:spLocks noChangeArrowheads="1"/>
          </p:cNvSpPr>
          <p:nvPr/>
        </p:nvSpPr>
        <p:spPr bwMode="auto">
          <a:xfrm>
            <a:off x="179388" y="404813"/>
            <a:ext cx="3581400" cy="6096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17413"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pic>
        <p:nvPicPr>
          <p:cNvPr id="7" name="Afbeelding 6" descr="20140712_182406.jpg"/>
          <p:cNvPicPr>
            <a:picLocks noChangeAspect="1"/>
          </p:cNvPicPr>
          <p:nvPr/>
        </p:nvPicPr>
        <p:blipFill>
          <a:blip r:embed="rId4"/>
          <a:stretch>
            <a:fillRect/>
          </a:stretch>
        </p:blipFill>
        <p:spPr>
          <a:xfrm>
            <a:off x="4283968" y="404812"/>
            <a:ext cx="4608512" cy="61433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ndertitel 2"/>
          <p:cNvSpPr>
            <a:spLocks noGrp="1"/>
          </p:cNvSpPr>
          <p:nvPr>
            <p:ph type="subTitle" idx="1"/>
          </p:nvPr>
        </p:nvSpPr>
        <p:spPr>
          <a:xfrm>
            <a:off x="2124075" y="1268413"/>
            <a:ext cx="5410200" cy="5000625"/>
          </a:xfrm>
        </p:spPr>
        <p:txBody>
          <a:bodyPr/>
          <a:lstStyle/>
          <a:p>
            <a:pPr marL="1341438" algn="l" eaLnBrk="1" hangingPunct="1">
              <a:lnSpc>
                <a:spcPct val="80000"/>
              </a:lnSpc>
              <a:buFont typeface="Wingdings" charset="2"/>
              <a:buNone/>
            </a:pPr>
            <a:endParaRPr lang="nl-NL" sz="2000" b="1" dirty="0" smtClean="0">
              <a:solidFill>
                <a:srgbClr val="660066"/>
              </a:solidFill>
              <a:latin typeface="Tahoma" charset="0"/>
              <a:cs typeface="Tahoma" charset="0"/>
            </a:endParaRPr>
          </a:p>
          <a:p>
            <a:pPr marL="1341438" algn="l" eaLnBrk="1" hangingPunct="1">
              <a:lnSpc>
                <a:spcPct val="80000"/>
              </a:lnSpc>
              <a:buFont typeface="Wingdings" charset="2"/>
              <a:buNone/>
            </a:pPr>
            <a:r>
              <a:rPr lang="nl-NL" sz="2000" b="1" dirty="0" err="1" smtClean="0">
                <a:solidFill>
                  <a:srgbClr val="660066"/>
                </a:solidFill>
                <a:latin typeface="Tahoma" charset="0"/>
                <a:cs typeface="Tahoma" charset="0"/>
              </a:rPr>
              <a:t>Today</a:t>
            </a:r>
            <a:endParaRPr lang="nl-NL" sz="2000" b="1" dirty="0" smtClean="0">
              <a:solidFill>
                <a:srgbClr val="660066"/>
              </a:solidFill>
              <a:latin typeface="Tahoma" charset="0"/>
              <a:cs typeface="Tahoma" charset="0"/>
            </a:endParaRPr>
          </a:p>
          <a:p>
            <a:pPr marL="1341438" algn="l" eaLnBrk="1" hangingPunct="1">
              <a:lnSpc>
                <a:spcPct val="80000"/>
              </a:lnSpc>
              <a:buFont typeface="Wingdings" charset="2"/>
              <a:buNone/>
            </a:pPr>
            <a:endParaRPr lang="nl-NL" sz="2000" b="1" dirty="0" smtClean="0">
              <a:solidFill>
                <a:srgbClr val="660066"/>
              </a:solidFill>
              <a:latin typeface="Tahoma" charset="0"/>
              <a:cs typeface="Tahoma" charset="0"/>
            </a:endParaRPr>
          </a:p>
          <a:p>
            <a:pPr marL="1341438" algn="l" eaLnBrk="1" hangingPunct="1">
              <a:lnSpc>
                <a:spcPct val="80000"/>
              </a:lnSpc>
              <a:buFont typeface="Symbol" pitchFamily="18" charset="2"/>
              <a:buChar char="-"/>
            </a:pPr>
            <a:r>
              <a:rPr lang="nl-NL" sz="2000" dirty="0" smtClean="0">
                <a:solidFill>
                  <a:srgbClr val="660066"/>
                </a:solidFill>
                <a:latin typeface="Tahoma" charset="0"/>
                <a:cs typeface="Tahoma" charset="0"/>
              </a:rPr>
              <a:t>The nature of </a:t>
            </a:r>
            <a:r>
              <a:rPr lang="nl-NL" sz="2000" dirty="0" err="1" smtClean="0">
                <a:solidFill>
                  <a:srgbClr val="660066"/>
                </a:solidFill>
                <a:latin typeface="Tahoma" charset="0"/>
                <a:cs typeface="Tahoma" charset="0"/>
              </a:rPr>
              <a:t>intellectual</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disability</a:t>
            </a:r>
            <a:endParaRPr lang="nl-NL" sz="2000" dirty="0" smtClean="0">
              <a:solidFill>
                <a:srgbClr val="660066"/>
              </a:solidFill>
              <a:latin typeface="Tahoma" charset="0"/>
              <a:cs typeface="Tahoma" charset="0"/>
            </a:endParaRPr>
          </a:p>
          <a:p>
            <a:pPr marL="1341438" algn="l" eaLnBrk="1" hangingPunct="1">
              <a:lnSpc>
                <a:spcPct val="80000"/>
              </a:lnSpc>
              <a:buFont typeface="Symbol" pitchFamily="18" charset="2"/>
              <a:buChar char="-"/>
            </a:pPr>
            <a:r>
              <a:rPr lang="nl-NL" sz="2000" dirty="0" smtClean="0">
                <a:solidFill>
                  <a:srgbClr val="660066"/>
                </a:solidFill>
                <a:latin typeface="Tahoma" charset="0"/>
                <a:cs typeface="Tahoma" charset="0"/>
              </a:rPr>
              <a:t>The </a:t>
            </a:r>
            <a:r>
              <a:rPr lang="nl-NL" sz="2000" dirty="0" err="1" smtClean="0">
                <a:solidFill>
                  <a:srgbClr val="660066"/>
                </a:solidFill>
                <a:latin typeface="Tahoma" charset="0"/>
                <a:cs typeface="Tahoma" charset="0"/>
              </a:rPr>
              <a:t>meaning</a:t>
            </a:r>
            <a:r>
              <a:rPr lang="nl-NL" sz="2000" dirty="0" smtClean="0">
                <a:solidFill>
                  <a:srgbClr val="660066"/>
                </a:solidFill>
                <a:latin typeface="Tahoma" charset="0"/>
                <a:cs typeface="Tahoma" charset="0"/>
              </a:rPr>
              <a:t> of </a:t>
            </a:r>
            <a:r>
              <a:rPr lang="nl-NL" sz="2000" dirty="0" err="1" smtClean="0">
                <a:solidFill>
                  <a:srgbClr val="660066"/>
                </a:solidFill>
                <a:latin typeface="Tahoma" charset="0"/>
                <a:cs typeface="Tahoma" charset="0"/>
              </a:rPr>
              <a:t>personal</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well-being</a:t>
            </a:r>
            <a:endParaRPr lang="nl-NL" sz="2000" dirty="0" smtClean="0">
              <a:solidFill>
                <a:srgbClr val="660066"/>
              </a:solidFill>
              <a:latin typeface="Tahoma" charset="0"/>
              <a:cs typeface="Tahoma" charset="0"/>
            </a:endParaRPr>
          </a:p>
          <a:p>
            <a:pPr marL="1341438" algn="l" eaLnBrk="1" hangingPunct="1">
              <a:lnSpc>
                <a:spcPct val="80000"/>
              </a:lnSpc>
              <a:buFont typeface="Symbol" pitchFamily="18" charset="2"/>
              <a:buChar char="-"/>
            </a:pPr>
            <a:r>
              <a:rPr lang="nl-NL" sz="2000" dirty="0" smtClean="0">
                <a:solidFill>
                  <a:srgbClr val="660066"/>
                </a:solidFill>
                <a:latin typeface="Tahoma" charset="0"/>
                <a:cs typeface="Tahoma" charset="0"/>
              </a:rPr>
              <a:t>The important </a:t>
            </a:r>
            <a:r>
              <a:rPr lang="nl-NL" sz="2000" dirty="0" err="1" smtClean="0">
                <a:solidFill>
                  <a:srgbClr val="660066"/>
                </a:solidFill>
                <a:latin typeface="Tahoma" charset="0"/>
                <a:cs typeface="Tahoma" charset="0"/>
              </a:rPr>
              <a:t>role</a:t>
            </a:r>
            <a:r>
              <a:rPr lang="nl-NL" sz="2000" dirty="0" smtClean="0">
                <a:solidFill>
                  <a:srgbClr val="660066"/>
                </a:solidFill>
                <a:latin typeface="Tahoma" charset="0"/>
                <a:cs typeface="Tahoma" charset="0"/>
              </a:rPr>
              <a:t> of </a:t>
            </a:r>
            <a:r>
              <a:rPr lang="nl-NL" sz="2000" dirty="0" err="1" smtClean="0">
                <a:solidFill>
                  <a:srgbClr val="660066"/>
                </a:solidFill>
                <a:latin typeface="Tahoma" charset="0"/>
                <a:cs typeface="Tahoma" charset="0"/>
              </a:rPr>
              <a:t>individualized</a:t>
            </a:r>
            <a:r>
              <a:rPr lang="nl-NL" sz="2000" dirty="0" smtClean="0">
                <a:solidFill>
                  <a:srgbClr val="660066"/>
                </a:solidFill>
                <a:latin typeface="Tahoma" charset="0"/>
                <a:cs typeface="Tahoma" charset="0"/>
              </a:rPr>
              <a:t> support in QOL</a:t>
            </a:r>
          </a:p>
          <a:p>
            <a:pPr marL="1341438" algn="l" eaLnBrk="1" hangingPunct="1">
              <a:lnSpc>
                <a:spcPct val="80000"/>
              </a:lnSpc>
              <a:buFontTx/>
              <a:buChar char="-"/>
            </a:pPr>
            <a:endParaRPr lang="nl-NL" sz="2000" dirty="0" smtClean="0">
              <a:solidFill>
                <a:srgbClr val="660066"/>
              </a:solidFill>
              <a:latin typeface="Tahoma" charset="0"/>
              <a:cs typeface="Tahoma" charset="0"/>
            </a:endParaRPr>
          </a:p>
          <a:p>
            <a:pPr marL="1341438" algn="l" eaLnBrk="1" hangingPunct="1">
              <a:lnSpc>
                <a:spcPct val="80000"/>
              </a:lnSpc>
              <a:buFontTx/>
              <a:buChar char="-"/>
            </a:pPr>
            <a:endParaRPr lang="nl-NL" sz="2000" dirty="0" smtClean="0">
              <a:solidFill>
                <a:srgbClr val="660066"/>
              </a:solidFill>
              <a:latin typeface="Tahoma" charset="0"/>
              <a:cs typeface="Tahoma" charset="0"/>
            </a:endParaRPr>
          </a:p>
          <a:p>
            <a:pPr marL="1341438" algn="l" eaLnBrk="1" hangingPunct="1">
              <a:lnSpc>
                <a:spcPct val="80000"/>
              </a:lnSpc>
            </a:pPr>
            <a:r>
              <a:rPr lang="nl-NL" sz="2000" dirty="0" smtClean="0">
                <a:solidFill>
                  <a:srgbClr val="660066"/>
                </a:solidFill>
                <a:latin typeface="Tahoma" charset="0"/>
                <a:cs typeface="Tahoma" charset="0"/>
              </a:rPr>
              <a:t>?</a:t>
            </a:r>
          </a:p>
          <a:p>
            <a:pPr marL="1341438" algn="l" eaLnBrk="1" hangingPunct="1">
              <a:lnSpc>
                <a:spcPct val="80000"/>
              </a:lnSpc>
            </a:pPr>
            <a:r>
              <a:rPr lang="nl-NL" sz="2000" dirty="0" err="1" smtClean="0">
                <a:solidFill>
                  <a:srgbClr val="660066"/>
                </a:solidFill>
                <a:latin typeface="Tahoma" charset="0"/>
                <a:cs typeface="Tahoma" charset="0"/>
              </a:rPr>
              <a:t>How</a:t>
            </a:r>
            <a:r>
              <a:rPr lang="nl-NL" sz="2000" dirty="0" smtClean="0">
                <a:solidFill>
                  <a:srgbClr val="660066"/>
                </a:solidFill>
                <a:latin typeface="Tahoma" charset="0"/>
                <a:cs typeface="Tahoma" charset="0"/>
              </a:rPr>
              <a:t> do </a:t>
            </a:r>
            <a:r>
              <a:rPr lang="nl-NL" sz="2000" dirty="0" err="1" smtClean="0">
                <a:solidFill>
                  <a:srgbClr val="660066"/>
                </a:solidFill>
                <a:latin typeface="Tahoma" charset="0"/>
                <a:cs typeface="Tahoma" charset="0"/>
              </a:rPr>
              <a:t>you</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think</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an</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individual</a:t>
            </a:r>
            <a:r>
              <a:rPr lang="nl-NL" sz="2000" dirty="0" smtClean="0">
                <a:solidFill>
                  <a:srgbClr val="660066"/>
                </a:solidFill>
                <a:latin typeface="Tahoma" charset="0"/>
                <a:cs typeface="Tahoma" charset="0"/>
              </a:rPr>
              <a:t> support plan </a:t>
            </a:r>
            <a:r>
              <a:rPr lang="nl-NL" sz="2000" dirty="0" err="1" smtClean="0">
                <a:solidFill>
                  <a:srgbClr val="660066"/>
                </a:solidFill>
                <a:latin typeface="Tahoma" charset="0"/>
                <a:cs typeface="Tahoma" charset="0"/>
              </a:rPr>
              <a:t>should</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be</a:t>
            </a:r>
            <a:r>
              <a:rPr lang="nl-NL" sz="2000" dirty="0" smtClean="0">
                <a:solidFill>
                  <a:srgbClr val="660066"/>
                </a:solidFill>
                <a:latin typeface="Tahoma" charset="0"/>
                <a:cs typeface="Tahoma" charset="0"/>
              </a:rPr>
              <a:t> </a:t>
            </a:r>
            <a:r>
              <a:rPr lang="nl-NL" sz="2000" dirty="0" err="1" smtClean="0">
                <a:solidFill>
                  <a:srgbClr val="660066"/>
                </a:solidFill>
                <a:latin typeface="Tahoma" charset="0"/>
                <a:cs typeface="Tahoma" charset="0"/>
              </a:rPr>
              <a:t>created</a:t>
            </a:r>
            <a:r>
              <a:rPr lang="nl-NL" sz="2000" dirty="0" smtClean="0">
                <a:solidFill>
                  <a:srgbClr val="660066"/>
                </a:solidFill>
                <a:latin typeface="Tahoma" charset="0"/>
                <a:cs typeface="Tahoma" charset="0"/>
              </a:rPr>
              <a:t>? </a:t>
            </a:r>
          </a:p>
          <a:p>
            <a:pPr marL="1341438" algn="l" eaLnBrk="1" hangingPunct="1">
              <a:lnSpc>
                <a:spcPct val="80000"/>
              </a:lnSpc>
              <a:buFont typeface="Wingdings" charset="2"/>
              <a:buNone/>
            </a:pPr>
            <a:endParaRPr lang="nl-NL" sz="2000" b="1" dirty="0" smtClean="0">
              <a:solidFill>
                <a:srgbClr val="660066"/>
              </a:solidFill>
              <a:latin typeface="Tahoma" charset="0"/>
              <a:cs typeface="Tahoma" charset="0"/>
            </a:endParaRPr>
          </a:p>
        </p:txBody>
      </p:sp>
      <p:sp>
        <p:nvSpPr>
          <p:cNvPr id="19459" name="AutoShape 4"/>
          <p:cNvSpPr>
            <a:spLocks noChangeArrowheads="1"/>
          </p:cNvSpPr>
          <p:nvPr/>
        </p:nvSpPr>
        <p:spPr bwMode="auto">
          <a:xfrm>
            <a:off x="3419475" y="1484313"/>
            <a:ext cx="3384550" cy="6096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19460"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ndertitel 2"/>
          <p:cNvSpPr>
            <a:spLocks noGrp="1"/>
          </p:cNvSpPr>
          <p:nvPr>
            <p:ph type="subTitle" idx="1"/>
          </p:nvPr>
        </p:nvSpPr>
        <p:spPr>
          <a:xfrm>
            <a:off x="1979613" y="1052513"/>
            <a:ext cx="6629400" cy="5000625"/>
          </a:xfrm>
        </p:spPr>
        <p:txBody>
          <a:bodyPr/>
          <a:lstStyle/>
          <a:p>
            <a:pPr marL="1341438" algn="l" eaLnBrk="1" hangingPunct="1">
              <a:lnSpc>
                <a:spcPct val="80000"/>
              </a:lnSpc>
              <a:buFont typeface="Wingdings" charset="2"/>
              <a:buNone/>
            </a:pPr>
            <a:r>
              <a:rPr lang="nl-NL" sz="2000" b="1" dirty="0" smtClean="0">
                <a:solidFill>
                  <a:srgbClr val="660066"/>
                </a:solidFill>
                <a:latin typeface="Tahoma" charset="0"/>
                <a:cs typeface="Tahoma" charset="0"/>
              </a:rPr>
              <a:t>   </a:t>
            </a:r>
            <a:r>
              <a:rPr lang="nl-NL" sz="2000" b="1" dirty="0" err="1" smtClean="0">
                <a:solidFill>
                  <a:srgbClr val="660066"/>
                </a:solidFill>
                <a:latin typeface="Tahoma" charset="0"/>
                <a:cs typeface="Tahoma" charset="0"/>
              </a:rPr>
              <a:t>Introduction</a:t>
            </a: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r>
              <a:rPr lang="nl-NL" sz="2000" dirty="0" smtClean="0">
                <a:solidFill>
                  <a:srgbClr val="660066"/>
                </a:solidFill>
                <a:latin typeface="Tahoma" charset="0"/>
                <a:cs typeface="Tahoma" charset="0"/>
              </a:rPr>
              <a:t>Picture </a:t>
            </a:r>
            <a:r>
              <a:rPr lang="nl-NL" sz="2000" dirty="0" err="1" smtClean="0">
                <a:solidFill>
                  <a:srgbClr val="660066"/>
                </a:solidFill>
                <a:latin typeface="Tahoma" charset="0"/>
                <a:cs typeface="Tahoma" charset="0"/>
              </a:rPr>
              <a:t>books</a:t>
            </a:r>
            <a:r>
              <a:rPr lang="nl-NL" sz="2000" dirty="0" smtClean="0">
                <a:solidFill>
                  <a:srgbClr val="660066"/>
                </a:solidFill>
                <a:latin typeface="Tahoma" charset="0"/>
                <a:cs typeface="Tahoma" charset="0"/>
              </a:rPr>
              <a:t> </a:t>
            </a:r>
          </a:p>
          <a:p>
            <a:pPr marL="1527175" lvl="1" indent="-185738" eaLnBrk="1" hangingPunct="1">
              <a:lnSpc>
                <a:spcPct val="80000"/>
              </a:lnSpc>
              <a:buFont typeface="Wingdings" charset="2"/>
              <a:buChar char="§"/>
            </a:pPr>
            <a:r>
              <a:rPr lang="nl-NL" sz="2000" dirty="0" smtClean="0">
                <a:solidFill>
                  <a:srgbClr val="660066"/>
                </a:solidFill>
                <a:latin typeface="Tahoma" charset="0"/>
                <a:cs typeface="Tahoma" charset="0"/>
              </a:rPr>
              <a:t>Saar De Buysere en Sofie Sergeant</a:t>
            </a: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p:txBody>
      </p:sp>
      <p:sp>
        <p:nvSpPr>
          <p:cNvPr id="20484" name="AutoShape 4"/>
          <p:cNvSpPr>
            <a:spLocks noChangeArrowheads="1"/>
          </p:cNvSpPr>
          <p:nvPr/>
        </p:nvSpPr>
        <p:spPr bwMode="auto">
          <a:xfrm>
            <a:off x="3419475" y="836613"/>
            <a:ext cx="2808288" cy="7620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20485"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de-DE" dirty="0"/>
          </a:p>
        </p:txBody>
      </p:sp>
      <p:pic>
        <p:nvPicPr>
          <p:cNvPr id="4" name="Afbeelding 3" descr="cover.JPG"/>
          <p:cNvPicPr>
            <a:picLocks noChangeAspect="1"/>
          </p:cNvPicPr>
          <p:nvPr/>
        </p:nvPicPr>
        <p:blipFill>
          <a:blip r:embed="rId2" cstate="print"/>
          <a:stretch>
            <a:fillRect/>
          </a:stretch>
        </p:blipFill>
        <p:spPr>
          <a:xfrm>
            <a:off x="179512" y="846738"/>
            <a:ext cx="1800000" cy="1219143"/>
          </a:xfrm>
          <a:prstGeom prst="rect">
            <a:avLst/>
          </a:prstGeom>
        </p:spPr>
      </p:pic>
      <p:pic>
        <p:nvPicPr>
          <p:cNvPr id="5" name="Afbeelding 4" descr="cover nu en straks.JPG"/>
          <p:cNvPicPr>
            <a:picLocks noChangeAspect="1"/>
          </p:cNvPicPr>
          <p:nvPr/>
        </p:nvPicPr>
        <p:blipFill>
          <a:blip r:embed="rId3" cstate="print"/>
          <a:stretch>
            <a:fillRect/>
          </a:stretch>
        </p:blipFill>
        <p:spPr>
          <a:xfrm>
            <a:off x="179512" y="2142882"/>
            <a:ext cx="1800000" cy="1156596"/>
          </a:xfrm>
          <a:prstGeom prst="rect">
            <a:avLst/>
          </a:prstGeom>
        </p:spPr>
      </p:pic>
      <p:pic>
        <p:nvPicPr>
          <p:cNvPr id="6" name="Afbeelding 5" descr="10.jpg"/>
          <p:cNvPicPr>
            <a:picLocks noChangeAspect="1"/>
          </p:cNvPicPr>
          <p:nvPr/>
        </p:nvPicPr>
        <p:blipFill>
          <a:blip r:embed="rId4" cstate="print"/>
          <a:stretch>
            <a:fillRect/>
          </a:stretch>
        </p:blipFill>
        <p:spPr>
          <a:xfrm>
            <a:off x="179512" y="3367018"/>
            <a:ext cx="1800000" cy="1053989"/>
          </a:xfrm>
          <a:prstGeom prst="rect">
            <a:avLst/>
          </a:prstGeom>
        </p:spPr>
      </p:pic>
      <p:pic>
        <p:nvPicPr>
          <p:cNvPr id="7" name="Afbeelding 6" descr="achter-de-rouw_web.jpg"/>
          <p:cNvPicPr>
            <a:picLocks noChangeAspect="1"/>
          </p:cNvPicPr>
          <p:nvPr/>
        </p:nvPicPr>
        <p:blipFill>
          <a:blip r:embed="rId5" cstate="print"/>
          <a:stretch>
            <a:fillRect/>
          </a:stretch>
        </p:blipFill>
        <p:spPr>
          <a:xfrm>
            <a:off x="251720" y="4447138"/>
            <a:ext cx="1800000" cy="2222222"/>
          </a:xfrm>
          <a:prstGeom prst="rect">
            <a:avLst/>
          </a:prstGeom>
        </p:spPr>
      </p:pic>
      <p:sp>
        <p:nvSpPr>
          <p:cNvPr id="8" name="Tijdelijke aanduiding voor inhoud 2"/>
          <p:cNvSpPr txBox="1">
            <a:spLocks noGrp="1"/>
          </p:cNvSpPr>
          <p:nvPr>
            <p:ph type="title"/>
          </p:nvPr>
        </p:nvSpPr>
        <p:spPr bwMode="auto">
          <a:xfrm>
            <a:off x="2267744" y="1409700"/>
            <a:ext cx="7772400" cy="11430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de-DE" sz="2000" dirty="0" err="1" smtClean="0">
                <a:solidFill>
                  <a:schemeClr val="bg2"/>
                </a:solidFill>
                <a:latin typeface="Tahoma" pitchFamily="34" charset="0"/>
                <a:ea typeface="Tahoma" pitchFamily="34" charset="0"/>
                <a:cs typeface="Tahoma" pitchFamily="34" charset="0"/>
              </a:rPr>
              <a:t>Dingske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Thingie</a:t>
            </a:r>
            <a:r>
              <a:rPr lang="de-DE" sz="2000" dirty="0" smtClean="0">
                <a:solidFill>
                  <a:schemeClr val="bg2"/>
                </a:solidFill>
                <a:latin typeface="Tahoma" pitchFamily="34" charset="0"/>
                <a:ea typeface="Tahoma" pitchFamily="34" charset="0"/>
                <a:cs typeface="Tahoma" pitchFamily="34" charset="0"/>
              </a:rPr>
              <a:t>), Garant, 2010</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de-DE" sz="2000" dirty="0" smtClean="0">
              <a:solidFill>
                <a:schemeClr val="bg2"/>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de-DE" sz="2000" dirty="0" smtClean="0">
                <a:solidFill>
                  <a:schemeClr val="bg2"/>
                </a:solidFill>
                <a:latin typeface="Tahoma" pitchFamily="34" charset="0"/>
                <a:ea typeface="Tahoma" pitchFamily="34" charset="0"/>
                <a:cs typeface="Tahoma" pitchFamily="34" charset="0"/>
              </a:rPr>
              <a:t>Nu en </a:t>
            </a:r>
            <a:r>
              <a:rPr lang="de-DE" sz="2000" dirty="0" err="1" smtClean="0">
                <a:solidFill>
                  <a:schemeClr val="bg2"/>
                </a:solidFill>
                <a:latin typeface="Tahoma" pitchFamily="34" charset="0"/>
                <a:ea typeface="Tahoma" pitchFamily="34" charset="0"/>
                <a:cs typeface="Tahoma" pitchFamily="34" charset="0"/>
              </a:rPr>
              <a:t>straks</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Now</a:t>
            </a:r>
            <a:r>
              <a:rPr lang="de-DE" sz="2000" dirty="0" smtClean="0">
                <a:solidFill>
                  <a:schemeClr val="bg2"/>
                </a:solidFill>
                <a:latin typeface="Tahoma" pitchFamily="34" charset="0"/>
                <a:ea typeface="Tahoma" pitchFamily="34" charset="0"/>
                <a:cs typeface="Tahoma" pitchFamily="34" charset="0"/>
              </a:rPr>
              <a:t> and </a:t>
            </a:r>
            <a:r>
              <a:rPr lang="de-DE" sz="2000" dirty="0" err="1" smtClean="0">
                <a:solidFill>
                  <a:schemeClr val="bg2"/>
                </a:solidFill>
                <a:latin typeface="Tahoma" pitchFamily="34" charset="0"/>
                <a:ea typeface="Tahoma" pitchFamily="34" charset="0"/>
                <a:cs typeface="Tahoma" pitchFamily="34" charset="0"/>
              </a:rPr>
              <a:t>later</a:t>
            </a:r>
            <a:r>
              <a:rPr lang="de-DE" sz="2000" dirty="0" smtClean="0">
                <a:solidFill>
                  <a:schemeClr val="bg2"/>
                </a:solidFill>
                <a:latin typeface="Tahoma" pitchFamily="34" charset="0"/>
                <a:ea typeface="Tahoma" pitchFamily="34" charset="0"/>
                <a:cs typeface="Tahoma" pitchFamily="34" charset="0"/>
              </a:rPr>
              <a:t>), Garant, 2013</a:t>
            </a:r>
          </a:p>
          <a:p>
            <a:pPr marL="0" marR="0" lvl="0" indent="0" algn="l" defTabSz="914400" rtl="0" eaLnBrk="0" fontAlgn="base" latinLnBrk="0" hangingPunct="0">
              <a:lnSpc>
                <a:spcPct val="100000"/>
              </a:lnSpc>
              <a:spcBef>
                <a:spcPct val="20000"/>
              </a:spcBef>
              <a:spcAft>
                <a:spcPct val="0"/>
              </a:spcAft>
              <a:buClrTx/>
              <a:buSzTx/>
              <a:buFontTx/>
              <a:buNone/>
              <a:tabLst/>
              <a:defRPr/>
            </a:pPr>
            <a:r>
              <a:rPr lang="de-DE" sz="2000" dirty="0" smtClean="0">
                <a:solidFill>
                  <a:schemeClr val="bg2"/>
                </a:solidFill>
                <a:latin typeface="Tahoma" pitchFamily="34" charset="0"/>
                <a:ea typeface="Tahoma" pitchFamily="34" charset="0"/>
                <a:cs typeface="Tahoma" pitchFamily="34" charset="0"/>
              </a:rPr>
              <a:t>Et </a:t>
            </a:r>
            <a:r>
              <a:rPr lang="de-DE" sz="2000" dirty="0" err="1" smtClean="0">
                <a:solidFill>
                  <a:schemeClr val="bg2"/>
                </a:solidFill>
                <a:latin typeface="Tahoma" pitchFamily="34" charset="0"/>
                <a:ea typeface="Tahoma" pitchFamily="34" charset="0"/>
                <a:cs typeface="Tahoma" pitchFamily="34" charset="0"/>
              </a:rPr>
              <a:t>maintenant</a:t>
            </a:r>
            <a:r>
              <a:rPr lang="de-DE" sz="2000" dirty="0" smtClean="0">
                <a:solidFill>
                  <a:schemeClr val="bg2"/>
                </a:solidFill>
                <a:latin typeface="Tahoma" pitchFamily="34" charset="0"/>
                <a:ea typeface="Tahoma" pitchFamily="34" charset="0"/>
                <a:cs typeface="Tahoma" pitchFamily="34" charset="0"/>
              </a:rPr>
              <a:t>, Garant, 2014</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de-DE" sz="2000" dirty="0" smtClean="0">
              <a:solidFill>
                <a:schemeClr val="bg2"/>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de-DE" sz="2000" dirty="0" err="1" smtClean="0">
                <a:solidFill>
                  <a:schemeClr val="bg2"/>
                </a:solidFill>
                <a:latin typeface="Tahoma" pitchFamily="34" charset="0"/>
                <a:ea typeface="Tahoma" pitchFamily="34" charset="0"/>
                <a:cs typeface="Tahoma" pitchFamily="34" charset="0"/>
              </a:rPr>
              <a:t>Jonge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honden</a:t>
            </a:r>
            <a:r>
              <a:rPr lang="de-DE" sz="2000" dirty="0" smtClean="0">
                <a:solidFill>
                  <a:schemeClr val="bg2"/>
                </a:solidFill>
                <a:latin typeface="Tahoma" pitchFamily="34" charset="0"/>
                <a:ea typeface="Tahoma" pitchFamily="34" charset="0"/>
                <a:cs typeface="Tahoma" pitchFamily="34" charset="0"/>
              </a:rPr>
              <a:t> in „</a:t>
            </a:r>
            <a:r>
              <a:rPr lang="de-DE" sz="2000" dirty="0" err="1" smtClean="0">
                <a:solidFill>
                  <a:schemeClr val="bg2"/>
                </a:solidFill>
                <a:latin typeface="Tahoma" pitchFamily="34" charset="0"/>
                <a:ea typeface="Tahoma" pitchFamily="34" charset="0"/>
                <a:cs typeface="Tahoma" pitchFamily="34" charset="0"/>
              </a:rPr>
              <a:t>Verhalen</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voor</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het</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sterven</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gaan</a:t>
            </a:r>
            <a:r>
              <a:rPr lang="de-DE" sz="2000" dirty="0" smtClean="0">
                <a:solidFill>
                  <a:schemeClr val="bg2"/>
                </a:solidFill>
                <a:latin typeface="Tahoma" pitchFamily="34" charset="0"/>
                <a:ea typeface="Tahoma" pitchFamily="34" charset="0"/>
                <a:cs typeface="Tahoma"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lang="de-DE" sz="2000" dirty="0" smtClean="0">
                <a:solidFill>
                  <a:schemeClr val="bg2"/>
                </a:solidFill>
                <a:latin typeface="Tahoma" pitchFamily="34" charset="0"/>
                <a:ea typeface="Tahoma" pitchFamily="34" charset="0"/>
                <a:cs typeface="Tahoma" pitchFamily="34" charset="0"/>
              </a:rPr>
              <a:t>(Stories </a:t>
            </a:r>
            <a:r>
              <a:rPr lang="de-DE" sz="2000" dirty="0" err="1" smtClean="0">
                <a:solidFill>
                  <a:schemeClr val="bg2"/>
                </a:solidFill>
                <a:latin typeface="Tahoma" pitchFamily="34" charset="0"/>
                <a:ea typeface="Tahoma" pitchFamily="34" charset="0"/>
                <a:cs typeface="Tahoma" pitchFamily="34" charset="0"/>
              </a:rPr>
              <a:t>before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dying</a:t>
            </a:r>
            <a:r>
              <a:rPr lang="de-DE" sz="2000" dirty="0" smtClean="0">
                <a:solidFill>
                  <a:schemeClr val="bg2"/>
                </a:solidFill>
                <a:latin typeface="Tahoma" pitchFamily="34" charset="0"/>
                <a:ea typeface="Tahoma" pitchFamily="34" charset="0"/>
                <a:cs typeface="Tahoma" pitchFamily="34" charset="0"/>
              </a:rPr>
              <a:t>), Vrijdag, 2014</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de-DE" sz="2000" dirty="0" smtClean="0">
              <a:solidFill>
                <a:schemeClr val="bg2"/>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de-DE" sz="2000" dirty="0" smtClean="0">
              <a:solidFill>
                <a:schemeClr val="bg2"/>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de-DE" sz="2000" dirty="0" smtClean="0">
                <a:solidFill>
                  <a:schemeClr val="bg2"/>
                </a:solidFill>
                <a:latin typeface="Tahoma" pitchFamily="34" charset="0"/>
                <a:ea typeface="Tahoma" pitchFamily="34" charset="0"/>
                <a:cs typeface="Tahoma" pitchFamily="34" charset="0"/>
              </a:rPr>
              <a:t>Achter de </a:t>
            </a:r>
            <a:r>
              <a:rPr lang="de-DE" sz="2000" dirty="0" err="1" smtClean="0">
                <a:solidFill>
                  <a:schemeClr val="bg2"/>
                </a:solidFill>
                <a:latin typeface="Tahoma" pitchFamily="34" charset="0"/>
                <a:ea typeface="Tahoma" pitchFamily="34" charset="0"/>
                <a:cs typeface="Tahoma" pitchFamily="34" charset="0"/>
              </a:rPr>
              <a:t>rouw</a:t>
            </a:r>
            <a:r>
              <a:rPr lang="de-DE" sz="2000" dirty="0" smtClean="0">
                <a:solidFill>
                  <a:schemeClr val="bg2"/>
                </a:solidFill>
                <a:latin typeface="Tahoma" pitchFamily="34" charset="0"/>
                <a:ea typeface="Tahoma" pitchFamily="34" charset="0"/>
                <a:cs typeface="Tahoma" pitchFamily="34" charset="0"/>
              </a:rPr>
              <a:t> (Behind </a:t>
            </a:r>
            <a:r>
              <a:rPr lang="de-DE" sz="2000" dirty="0" err="1" smtClean="0">
                <a:solidFill>
                  <a:schemeClr val="bg2"/>
                </a:solidFill>
                <a:latin typeface="Tahoma" pitchFamily="34" charset="0"/>
                <a:ea typeface="Tahoma" pitchFamily="34" charset="0"/>
                <a:cs typeface="Tahoma" pitchFamily="34" charset="0"/>
              </a:rPr>
              <a:t>the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mourning</a:t>
            </a:r>
            <a:r>
              <a:rPr lang="de-DE" sz="2000" dirty="0" smtClean="0">
                <a:solidFill>
                  <a:schemeClr val="bg2"/>
                </a:solidFill>
                <a:latin typeface="Tahoma" pitchFamily="34" charset="0"/>
                <a:ea typeface="Tahoma" pitchFamily="34" charset="0"/>
                <a:cs typeface="Tahoma" pitchFamily="34" charset="0"/>
              </a:rPr>
              <a:t>), Witsand, 2015</a:t>
            </a:r>
          </a:p>
        </p:txBody>
      </p:sp>
      <p:sp>
        <p:nvSpPr>
          <p:cNvPr id="9" name="AutoShape 4"/>
          <p:cNvSpPr>
            <a:spLocks noChangeArrowheads="1"/>
          </p:cNvSpPr>
          <p:nvPr/>
        </p:nvSpPr>
        <p:spPr bwMode="auto">
          <a:xfrm>
            <a:off x="3059658" y="188640"/>
            <a:ext cx="3384550" cy="609600"/>
          </a:xfrm>
          <a:prstGeom prst="roundRect">
            <a:avLst>
              <a:gd name="adj" fmla="val 16667"/>
            </a:avLst>
          </a:prstGeom>
          <a:noFill/>
          <a:ln w="9525">
            <a:solidFill>
              <a:schemeClr val="bg1"/>
            </a:solidFill>
            <a:round/>
            <a:headEnd/>
            <a:tailEnd/>
          </a:ln>
        </p:spPr>
        <p:txBody>
          <a:bodyPr wrap="none" anchor="ctr"/>
          <a:lstStyle/>
          <a:p>
            <a:endParaRPr lang="nl-NL"/>
          </a:p>
        </p:txBody>
      </p:sp>
      <p:sp>
        <p:nvSpPr>
          <p:cNvPr id="10" name="Tekstvak 9"/>
          <p:cNvSpPr txBox="1"/>
          <p:nvPr/>
        </p:nvSpPr>
        <p:spPr>
          <a:xfrm>
            <a:off x="3281362" y="188640"/>
            <a:ext cx="2874640" cy="461665"/>
          </a:xfrm>
          <a:prstGeom prst="rect">
            <a:avLst/>
          </a:prstGeom>
          <a:noFill/>
          <a:ln>
            <a:noFill/>
          </a:ln>
        </p:spPr>
        <p:txBody>
          <a:bodyPr wrap="square" rtlCol="0">
            <a:spAutoFit/>
          </a:bodyPr>
          <a:lstStyle/>
          <a:p>
            <a:r>
              <a:rPr lang="de-DE" sz="2400" b="1" dirty="0" smtClean="0">
                <a:solidFill>
                  <a:srgbClr val="660066"/>
                </a:solidFill>
                <a:latin typeface="Tahoma" pitchFamily="34" charset="0"/>
                <a:ea typeface="Tahoma" pitchFamily="34" charset="0"/>
                <a:cs typeface="Tahoma" pitchFamily="34" charset="0"/>
              </a:rPr>
              <a:t>Picture </a:t>
            </a:r>
            <a:r>
              <a:rPr lang="de-DE" sz="2400" b="1" dirty="0" err="1" smtClean="0">
                <a:solidFill>
                  <a:srgbClr val="660066"/>
                </a:solidFill>
                <a:latin typeface="Tahoma" pitchFamily="34" charset="0"/>
                <a:ea typeface="Tahoma" pitchFamily="34" charset="0"/>
                <a:cs typeface="Tahoma" pitchFamily="34" charset="0"/>
              </a:rPr>
              <a:t>books</a:t>
            </a:r>
            <a:endParaRPr lang="de-DE" sz="2400" b="1" dirty="0" smtClean="0">
              <a:solidFill>
                <a:srgbClr val="660066"/>
              </a:solidFill>
              <a:latin typeface="Tahoma" pitchFamily="34" charset="0"/>
              <a:ea typeface="Tahoma" pitchFamily="34" charset="0"/>
              <a:cs typeface="Tahoma" pitchFamily="34" charset="0"/>
            </a:endParaRPr>
          </a:p>
        </p:txBody>
      </p:sp>
      <p:pic>
        <p:nvPicPr>
          <p:cNvPr id="1026" name="Picture 2" descr="C:\Users\Sofie\AppData\Local\Microsoft\Windows\Temporary Internet Files\Content.IE5\693L1Q01\613725660_9ec45c97ea[1].jpg"/>
          <p:cNvPicPr>
            <a:picLocks noChangeAspect="1" noChangeArrowheads="1"/>
          </p:cNvPicPr>
          <p:nvPr/>
        </p:nvPicPr>
        <p:blipFill>
          <a:blip r:embed="rId6"/>
          <a:srcRect/>
          <a:stretch>
            <a:fillRect/>
          </a:stretch>
        </p:blipFill>
        <p:spPr bwMode="auto">
          <a:xfrm>
            <a:off x="7738092" y="2065881"/>
            <a:ext cx="720108" cy="8164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ndertitel 2"/>
          <p:cNvSpPr>
            <a:spLocks noGrp="1"/>
          </p:cNvSpPr>
          <p:nvPr>
            <p:ph type="subTitle" idx="1"/>
          </p:nvPr>
        </p:nvSpPr>
        <p:spPr>
          <a:xfrm>
            <a:off x="1979613" y="1052513"/>
            <a:ext cx="6629400" cy="5000625"/>
          </a:xfrm>
        </p:spPr>
        <p:txBody>
          <a:bodyPr/>
          <a:lstStyle/>
          <a:p>
            <a:pPr marL="1341438" algn="l" eaLnBrk="1" hangingPunct="1">
              <a:lnSpc>
                <a:spcPct val="80000"/>
              </a:lnSpc>
              <a:buFont typeface="Wingdings" charset="2"/>
              <a:buNone/>
            </a:pPr>
            <a:r>
              <a:rPr lang="nl-NL" sz="2000" b="1" dirty="0" smtClean="0">
                <a:solidFill>
                  <a:srgbClr val="660066"/>
                </a:solidFill>
                <a:latin typeface="Tahoma" charset="0"/>
                <a:cs typeface="Tahoma" charset="0"/>
              </a:rPr>
              <a:t>   </a:t>
            </a:r>
            <a:r>
              <a:rPr lang="nl-NL" sz="2400" b="1" dirty="0" err="1" smtClean="0">
                <a:solidFill>
                  <a:srgbClr val="660066"/>
                </a:solidFill>
                <a:latin typeface="Tahoma" charset="0"/>
                <a:cs typeface="Tahoma" charset="0"/>
              </a:rPr>
              <a:t>Why</a:t>
            </a:r>
            <a:r>
              <a:rPr lang="nl-NL" sz="2400" b="1" dirty="0" smtClean="0">
                <a:solidFill>
                  <a:srgbClr val="660066"/>
                </a:solidFill>
                <a:latin typeface="Tahoma" charset="0"/>
                <a:cs typeface="Tahoma" charset="0"/>
              </a:rPr>
              <a:t>?</a:t>
            </a:r>
            <a:endParaRPr lang="nl-NL" sz="2000" dirty="0" smtClean="0">
              <a:solidFill>
                <a:srgbClr val="660066"/>
              </a:solidFill>
              <a:latin typeface="Tahoma" charset="0"/>
              <a:cs typeface="Tahoma" charset="0"/>
            </a:endParaRPr>
          </a:p>
          <a:p>
            <a:pPr marL="1527175" lvl="1" indent="-185738" eaLnBrk="1" hangingPunct="1">
              <a:lnSpc>
                <a:spcPct val="80000"/>
              </a:lnSpc>
              <a:buFont typeface="Wingdings" charset="2"/>
              <a:buChar char="§"/>
            </a:pPr>
            <a:endParaRPr lang="nl-NL" sz="2000" dirty="0" smtClean="0">
              <a:solidFill>
                <a:srgbClr val="660066"/>
              </a:solidFill>
              <a:latin typeface="Tahoma" charset="0"/>
              <a:cs typeface="Tahoma" charset="0"/>
            </a:endParaRPr>
          </a:p>
        </p:txBody>
      </p:sp>
      <p:sp>
        <p:nvSpPr>
          <p:cNvPr id="20484" name="AutoShape 4"/>
          <p:cNvSpPr>
            <a:spLocks noChangeArrowheads="1"/>
          </p:cNvSpPr>
          <p:nvPr/>
        </p:nvSpPr>
        <p:spPr bwMode="auto">
          <a:xfrm>
            <a:off x="3419475" y="836613"/>
            <a:ext cx="2808288" cy="762000"/>
          </a:xfrm>
          <a:prstGeom prst="roundRect">
            <a:avLst>
              <a:gd name="adj" fmla="val 16667"/>
            </a:avLst>
          </a:prstGeom>
          <a:noFill/>
          <a:ln w="9525">
            <a:solidFill>
              <a:schemeClr val="bg1"/>
            </a:solidFill>
            <a:round/>
            <a:headEnd/>
            <a:tailEnd/>
          </a:ln>
        </p:spPr>
        <p:txBody>
          <a:bodyPr wrap="none" anchor="ctr"/>
          <a:lstStyle/>
          <a:p>
            <a:endParaRPr lang="nl-NL"/>
          </a:p>
        </p:txBody>
      </p:sp>
      <p:pic>
        <p:nvPicPr>
          <p:cNvPr id="20485"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
        <p:nvSpPr>
          <p:cNvPr id="6" name="Tekstvak 5"/>
          <p:cNvSpPr txBox="1"/>
          <p:nvPr/>
        </p:nvSpPr>
        <p:spPr>
          <a:xfrm>
            <a:off x="1475656" y="2060848"/>
            <a:ext cx="7133357" cy="2246769"/>
          </a:xfrm>
          <a:prstGeom prst="rect">
            <a:avLst/>
          </a:prstGeom>
          <a:noFill/>
        </p:spPr>
        <p:txBody>
          <a:bodyPr wrap="square" rtlCol="0">
            <a:spAutoFit/>
          </a:bodyPr>
          <a:lstStyle/>
          <a:p>
            <a:pPr marL="342900" indent="-342900">
              <a:buAutoNum type="arabicPeriod"/>
            </a:pPr>
            <a:r>
              <a:rPr lang="de-DE" sz="2000" dirty="0" smtClean="0">
                <a:solidFill>
                  <a:schemeClr val="bg2"/>
                </a:solidFill>
                <a:latin typeface="Tahoma" pitchFamily="34" charset="0"/>
                <a:ea typeface="Tahoma" pitchFamily="34" charset="0"/>
                <a:cs typeface="Tahoma" pitchFamily="34" charset="0"/>
              </a:rPr>
              <a:t>People </a:t>
            </a:r>
            <a:r>
              <a:rPr lang="de-DE" sz="2000" dirty="0" err="1" smtClean="0">
                <a:solidFill>
                  <a:schemeClr val="bg2"/>
                </a:solidFill>
                <a:latin typeface="Tahoma" pitchFamily="34" charset="0"/>
                <a:ea typeface="Tahoma" pitchFamily="34" charset="0"/>
                <a:cs typeface="Tahoma" pitchFamily="34" charset="0"/>
              </a:rPr>
              <a:t>with</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intellectual</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disabilities</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tend</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to</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have</a:t>
            </a:r>
            <a:r>
              <a:rPr lang="de-DE" sz="2000" dirty="0" smtClean="0">
                <a:solidFill>
                  <a:schemeClr val="bg2"/>
                </a:solidFill>
                <a:latin typeface="Tahoma" pitchFamily="34" charset="0"/>
                <a:ea typeface="Tahoma" pitchFamily="34" charset="0"/>
                <a:cs typeface="Tahoma" pitchFamily="34" charset="0"/>
              </a:rPr>
              <a:t> a </a:t>
            </a:r>
            <a:r>
              <a:rPr lang="de-DE" sz="2000" dirty="0" err="1" smtClean="0">
                <a:solidFill>
                  <a:schemeClr val="bg2"/>
                </a:solidFill>
                <a:latin typeface="Tahoma" pitchFamily="34" charset="0"/>
                <a:ea typeface="Tahoma" pitchFamily="34" charset="0"/>
                <a:cs typeface="Tahoma" pitchFamily="34" charset="0"/>
              </a:rPr>
              <a:t>nontraditional</a:t>
            </a:r>
            <a:r>
              <a:rPr lang="de-DE" sz="2000" dirty="0" smtClean="0">
                <a:solidFill>
                  <a:schemeClr val="bg2"/>
                </a:solidFill>
                <a:latin typeface="Tahoma" pitchFamily="34" charset="0"/>
                <a:ea typeface="Tahoma" pitchFamily="34" charset="0"/>
                <a:cs typeface="Tahoma" pitchFamily="34" charset="0"/>
              </a:rPr>
              <a:t> style of </a:t>
            </a:r>
            <a:r>
              <a:rPr lang="de-DE" sz="2000" dirty="0" err="1" smtClean="0">
                <a:solidFill>
                  <a:schemeClr val="bg2"/>
                </a:solidFill>
                <a:latin typeface="Tahoma" pitchFamily="34" charset="0"/>
                <a:ea typeface="Tahoma" pitchFamily="34" charset="0"/>
                <a:cs typeface="Tahoma" pitchFamily="34" charset="0"/>
              </a:rPr>
              <a:t>reading</a:t>
            </a:r>
            <a:r>
              <a:rPr lang="de-DE" sz="2000" dirty="0" smtClean="0">
                <a:solidFill>
                  <a:schemeClr val="bg2"/>
                </a:solidFill>
                <a:latin typeface="Tahoma" pitchFamily="34" charset="0"/>
                <a:ea typeface="Tahoma" pitchFamily="34" charset="0"/>
                <a:cs typeface="Tahoma" pitchFamily="34" charset="0"/>
              </a:rPr>
              <a:t> - </a:t>
            </a:r>
            <a:r>
              <a:rPr lang="de-DE" sz="2000" dirty="0" err="1" smtClean="0">
                <a:solidFill>
                  <a:schemeClr val="bg2"/>
                </a:solidFill>
                <a:latin typeface="Tahoma" pitchFamily="34" charset="0"/>
                <a:ea typeface="Tahoma" pitchFamily="34" charset="0"/>
                <a:cs typeface="Tahoma" pitchFamily="34" charset="0"/>
              </a:rPr>
              <a:t>we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really</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should</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encourage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care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takers</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towards</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other</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means</a:t>
            </a:r>
            <a:r>
              <a:rPr lang="de-DE" sz="2000" dirty="0" smtClean="0">
                <a:solidFill>
                  <a:schemeClr val="bg2"/>
                </a:solidFill>
                <a:latin typeface="Tahoma" pitchFamily="34" charset="0"/>
                <a:ea typeface="Tahoma" pitchFamily="34" charset="0"/>
                <a:cs typeface="Tahoma" pitchFamily="34" charset="0"/>
              </a:rPr>
              <a:t> of </a:t>
            </a:r>
            <a:r>
              <a:rPr lang="de-DE" sz="2000" dirty="0" err="1" smtClean="0">
                <a:solidFill>
                  <a:schemeClr val="bg2"/>
                </a:solidFill>
                <a:latin typeface="Tahoma" pitchFamily="34" charset="0"/>
                <a:ea typeface="Tahoma" pitchFamily="34" charset="0"/>
                <a:cs typeface="Tahoma" pitchFamily="34" charset="0"/>
              </a:rPr>
              <a:t>communication</a:t>
            </a:r>
            <a:endParaRPr lang="de-DE" sz="2000" dirty="0" smtClean="0">
              <a:solidFill>
                <a:schemeClr val="bg2"/>
              </a:solidFill>
              <a:latin typeface="Tahoma" pitchFamily="34" charset="0"/>
              <a:ea typeface="Tahoma" pitchFamily="34" charset="0"/>
              <a:cs typeface="Tahoma" pitchFamily="34" charset="0"/>
            </a:endParaRPr>
          </a:p>
          <a:p>
            <a:pPr marL="342900" indent="-342900">
              <a:buAutoNum type="arabicPeriod"/>
            </a:pPr>
            <a:endParaRPr lang="de-DE" sz="2000" dirty="0" smtClean="0">
              <a:solidFill>
                <a:schemeClr val="bg2"/>
              </a:solidFill>
              <a:latin typeface="Tahoma" pitchFamily="34" charset="0"/>
              <a:ea typeface="Tahoma" pitchFamily="34" charset="0"/>
              <a:cs typeface="Tahoma" pitchFamily="34" charset="0"/>
            </a:endParaRPr>
          </a:p>
          <a:p>
            <a:pPr marL="342900" indent="-342900">
              <a:buAutoNum type="arabicPeriod"/>
            </a:pPr>
            <a:r>
              <a:rPr lang="de-DE" sz="2000" dirty="0" smtClean="0">
                <a:solidFill>
                  <a:schemeClr val="bg2"/>
                </a:solidFill>
                <a:latin typeface="Tahoma" pitchFamily="34" charset="0"/>
                <a:ea typeface="Tahoma" pitchFamily="34" charset="0"/>
                <a:cs typeface="Tahoma" pitchFamily="34" charset="0"/>
              </a:rPr>
              <a:t>In </a:t>
            </a:r>
            <a:r>
              <a:rPr lang="de-DE" sz="2000" dirty="0" err="1" smtClean="0">
                <a:solidFill>
                  <a:schemeClr val="bg2"/>
                </a:solidFill>
                <a:latin typeface="Tahoma" pitchFamily="34" charset="0"/>
                <a:ea typeface="Tahoma" pitchFamily="34" charset="0"/>
                <a:cs typeface="Tahoma" pitchFamily="34" charset="0"/>
              </a:rPr>
              <a:t>support</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caring</a:t>
            </a:r>
            <a:r>
              <a:rPr lang="de-DE" sz="2000" dirty="0" smtClean="0">
                <a:solidFill>
                  <a:schemeClr val="bg2"/>
                </a:solidFill>
                <a:latin typeface="Tahoma" pitchFamily="34" charset="0"/>
                <a:ea typeface="Tahoma" pitchFamily="34" charset="0"/>
                <a:cs typeface="Tahoma" pitchFamily="34" charset="0"/>
              </a:rPr>
              <a:t> -&gt; </a:t>
            </a:r>
            <a:r>
              <a:rPr lang="de-DE" sz="2000" dirty="0" err="1" smtClean="0">
                <a:solidFill>
                  <a:schemeClr val="bg2"/>
                </a:solidFill>
                <a:latin typeface="Tahoma" pitchFamily="34" charset="0"/>
                <a:ea typeface="Tahoma" pitchFamily="34" charset="0"/>
                <a:cs typeface="Tahoma" pitchFamily="34" charset="0"/>
              </a:rPr>
              <a:t>coaching</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to</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participate</a:t>
            </a:r>
            <a:r>
              <a:rPr lang="de-DE" sz="2000" dirty="0" smtClean="0">
                <a:solidFill>
                  <a:schemeClr val="bg2"/>
                </a:solidFill>
                <a:latin typeface="Tahoma" pitchFamily="34" charset="0"/>
                <a:ea typeface="Tahoma" pitchFamily="34" charset="0"/>
                <a:cs typeface="Tahoma" pitchFamily="34" charset="0"/>
              </a:rPr>
              <a:t> in </a:t>
            </a:r>
            <a:r>
              <a:rPr lang="de-DE" sz="2000" dirty="0" err="1" smtClean="0">
                <a:solidFill>
                  <a:schemeClr val="bg2"/>
                </a:solidFill>
                <a:latin typeface="Tahoma" pitchFamily="34" charset="0"/>
                <a:ea typeface="Tahoma" pitchFamily="34" charset="0"/>
                <a:cs typeface="Tahoma" pitchFamily="34" charset="0"/>
              </a:rPr>
              <a:t>society</a:t>
            </a:r>
            <a:endParaRPr lang="de-DE" sz="2000" dirty="0" smtClean="0">
              <a:solidFill>
                <a:schemeClr val="bg2"/>
              </a:solidFill>
              <a:latin typeface="Tahoma" pitchFamily="34" charset="0"/>
              <a:ea typeface="Tahoma" pitchFamily="34" charset="0"/>
              <a:cs typeface="Tahoma" pitchFamily="34" charset="0"/>
            </a:endParaRPr>
          </a:p>
          <a:p>
            <a:pPr marL="342900" indent="-342900"/>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Dialogue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more</a:t>
            </a:r>
            <a:r>
              <a:rPr lang="de-DE" sz="2000" dirty="0" smtClean="0">
                <a:solidFill>
                  <a:schemeClr val="bg2"/>
                </a:solidFill>
                <a:latin typeface="Tahoma" pitchFamily="34" charset="0"/>
                <a:ea typeface="Tahoma" pitchFamily="34" charset="0"/>
                <a:cs typeface="Tahoma" pitchFamily="34" charset="0"/>
              </a:rPr>
              <a:t> </a:t>
            </a:r>
            <a:r>
              <a:rPr lang="de-DE" sz="2000" dirty="0" err="1" smtClean="0">
                <a:solidFill>
                  <a:schemeClr val="bg2"/>
                </a:solidFill>
                <a:latin typeface="Tahoma" pitchFamily="34" charset="0"/>
                <a:ea typeface="Tahoma" pitchFamily="34" charset="0"/>
                <a:cs typeface="Tahoma" pitchFamily="34" charset="0"/>
              </a:rPr>
              <a:t>important</a:t>
            </a:r>
            <a:r>
              <a:rPr lang="de-DE" sz="2000" dirty="0" smtClean="0">
                <a:solidFill>
                  <a:schemeClr val="bg2"/>
                </a:solidFill>
                <a:latin typeface="Tahoma" pitchFamily="34" charset="0"/>
                <a:ea typeface="Tahoma" pitchFamily="34" charset="0"/>
                <a:cs typeface="Tahoma" pitchFamily="34" charset="0"/>
              </a:rPr>
              <a:t> </a:t>
            </a:r>
            <a:endParaRPr lang="de-DE" sz="2000" dirty="0">
              <a:solidFill>
                <a:schemeClr val="bg2"/>
              </a:solidFill>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AutoShape 6"/>
          <p:cNvSpPr>
            <a:spLocks noChangeArrowheads="1"/>
          </p:cNvSpPr>
          <p:nvPr/>
        </p:nvSpPr>
        <p:spPr bwMode="auto">
          <a:xfrm>
            <a:off x="3483322" y="1124744"/>
            <a:ext cx="3536950" cy="579438"/>
          </a:xfrm>
          <a:prstGeom prst="roundRect">
            <a:avLst>
              <a:gd name="adj" fmla="val 16667"/>
            </a:avLst>
          </a:prstGeom>
          <a:noFill/>
          <a:ln w="9525">
            <a:solidFill>
              <a:schemeClr val="bg1"/>
            </a:solidFill>
            <a:round/>
            <a:headEnd/>
            <a:tailEnd/>
          </a:ln>
        </p:spPr>
        <p:txBody>
          <a:bodyPr wrap="none" anchor="ctr"/>
          <a:lstStyle/>
          <a:p>
            <a:endParaRPr lang="nl-NL"/>
          </a:p>
        </p:txBody>
      </p:sp>
      <p:sp>
        <p:nvSpPr>
          <p:cNvPr id="21508" name="Rechthoek 4"/>
          <p:cNvSpPr>
            <a:spLocks noChangeArrowheads="1"/>
          </p:cNvSpPr>
          <p:nvPr/>
        </p:nvSpPr>
        <p:spPr bwMode="auto">
          <a:xfrm>
            <a:off x="3492500" y="1147763"/>
            <a:ext cx="3486150" cy="461665"/>
          </a:xfrm>
          <a:prstGeom prst="rect">
            <a:avLst/>
          </a:prstGeom>
          <a:noFill/>
          <a:ln w="9525">
            <a:noFill/>
            <a:miter lim="800000"/>
            <a:headEnd/>
            <a:tailEnd/>
          </a:ln>
        </p:spPr>
        <p:txBody>
          <a:bodyPr>
            <a:spAutoFit/>
          </a:bodyPr>
          <a:lstStyle/>
          <a:p>
            <a:r>
              <a:rPr kumimoji="1" lang="nl-NL" sz="2400" b="1" dirty="0">
                <a:solidFill>
                  <a:srgbClr val="660066"/>
                </a:solidFill>
                <a:latin typeface="Tahoma" charset="0"/>
              </a:rPr>
              <a:t>  </a:t>
            </a:r>
            <a:r>
              <a:rPr kumimoji="1" lang="nl-NL" sz="2000" b="1" dirty="0" err="1" smtClean="0">
                <a:solidFill>
                  <a:srgbClr val="660066"/>
                </a:solidFill>
                <a:latin typeface="Tahoma" charset="0"/>
              </a:rPr>
              <a:t>Now</a:t>
            </a:r>
            <a:r>
              <a:rPr kumimoji="1" lang="nl-NL" sz="2000" b="1" dirty="0" smtClean="0">
                <a:solidFill>
                  <a:srgbClr val="660066"/>
                </a:solidFill>
                <a:latin typeface="Tahoma" charset="0"/>
              </a:rPr>
              <a:t> and later – the film</a:t>
            </a:r>
            <a:endParaRPr lang="nl-NL" sz="2000" dirty="0"/>
          </a:p>
        </p:txBody>
      </p:sp>
      <p:pic>
        <p:nvPicPr>
          <p:cNvPr id="21509" name="Picture 5" descr="logo cerise (153-1)"/>
          <p:cNvPicPr>
            <a:picLocks noChangeAspect="1" noChangeArrowheads="1"/>
          </p:cNvPicPr>
          <p:nvPr/>
        </p:nvPicPr>
        <p:blipFill>
          <a:blip r:embed="rId3"/>
          <a:srcRect/>
          <a:stretch>
            <a:fillRect/>
          </a:stretch>
        </p:blipFill>
        <p:spPr bwMode="auto">
          <a:xfrm>
            <a:off x="179388" y="6064250"/>
            <a:ext cx="2746375" cy="533400"/>
          </a:xfrm>
          <a:prstGeom prst="rect">
            <a:avLst/>
          </a:prstGeom>
          <a:noFill/>
          <a:ln w="9525">
            <a:noFill/>
            <a:miter lim="800000"/>
            <a:headEnd/>
            <a:tailEnd/>
          </a:ln>
        </p:spPr>
      </p:pic>
      <p:sp>
        <p:nvSpPr>
          <p:cNvPr id="6" name="Ondertitel 5"/>
          <p:cNvSpPr>
            <a:spLocks noGrp="1"/>
          </p:cNvSpPr>
          <p:nvPr>
            <p:ph type="subTitle" sz="quarter" idx="1"/>
          </p:nvPr>
        </p:nvSpPr>
        <p:spPr/>
        <p:txBody>
          <a:bodyPr/>
          <a:lstStyle/>
          <a:p>
            <a:endParaRPr lang="de-DE"/>
          </a:p>
        </p:txBody>
      </p:sp>
      <p:pic>
        <p:nvPicPr>
          <p:cNvPr id="1026" name="Picture 2"/>
          <p:cNvPicPr>
            <a:picLocks noChangeAspect="1" noChangeArrowheads="1"/>
          </p:cNvPicPr>
          <p:nvPr/>
        </p:nvPicPr>
        <p:blipFill>
          <a:blip r:embed="rId4"/>
          <a:srcRect/>
          <a:stretch>
            <a:fillRect/>
          </a:stretch>
        </p:blipFill>
        <p:spPr bwMode="auto">
          <a:xfrm>
            <a:off x="2411760" y="2276872"/>
            <a:ext cx="5856287" cy="3067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ntwerpsjabloon Eigentijds">
  <a:themeElements>
    <a:clrScheme name="Ontwerpsjabloon Eigentijds 6">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FFFFFF"/>
      </a:hlink>
      <a:folHlink>
        <a:srgbClr val="CBCBCB"/>
      </a:folHlink>
    </a:clrScheme>
    <a:fontScheme name="Ontwerpsjabloon Eigentijds">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ntwerpsjabloon Eigentijds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Ontwerpsjabloon Eigentijds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Ontwerpsjabloon Eigentijd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Ontwerpsjabloon Eigentijds 4">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162EB"/>
        </a:hlink>
        <a:folHlink>
          <a:srgbClr val="CBCBCB"/>
        </a:folHlink>
      </a:clrScheme>
      <a:clrMap bg1="dk2" tx1="lt1" bg2="dk1" tx2="lt2" accent1="accent1" accent2="accent2" accent3="accent3" accent4="accent4" accent5="accent5" accent6="accent6" hlink="hlink" folHlink="folHlink"/>
    </a:extraClrScheme>
    <a:extraClrScheme>
      <a:clrScheme name="Ontwerpsjabloon Eigentijds 5">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C92E0"/>
        </a:hlink>
        <a:folHlink>
          <a:srgbClr val="CBCBCB"/>
        </a:folHlink>
      </a:clrScheme>
      <a:clrMap bg1="dk2" tx1="lt1" bg2="dk1" tx2="lt2" accent1="accent1" accent2="accent2" accent3="accent3" accent4="accent4" accent5="accent5" accent6="accent6" hlink="hlink" folHlink="folHlink"/>
    </a:extraClrScheme>
    <a:extraClrScheme>
      <a:clrScheme name="Ontwerpsjabloon Eigentijds 6">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FFFFFF"/>
        </a:hlink>
        <a:folHlink>
          <a:srgbClr val="CBCBC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Ontwerpsjabloon Eigentijds</Template>
  <TotalTime>0</TotalTime>
  <Words>571</Words>
  <Application>Microsoft Macintosh PowerPoint</Application>
  <PresentationFormat>Diavoorstelling (4:3)</PresentationFormat>
  <Paragraphs>191</Paragraphs>
  <Slides>24</Slides>
  <Notes>18</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Ontwerpsjabloon Eigentijds</vt:lpstr>
      <vt:lpstr>PowerPoint-presentatie</vt:lpstr>
      <vt:lpstr>PowerPoint-presentatie</vt:lpstr>
      <vt:lpstr>PowerPoint-presentatie</vt:lpstr>
      <vt:lpstr>PowerPoint-presentatie</vt:lpstr>
      <vt:lpstr>PowerPoint-presentatie</vt:lpstr>
      <vt:lpstr>PowerPoint-presentatie</vt:lpstr>
      <vt:lpstr>Dingske (Thingie), Garant, 2010  Nu en straks (Now and later), Garant, 2013 Et maintenant, Garant, 2014  Jonge honden in „Verhalen voor het sterven gaan“  (Stories before dying), Vrijdag, 2014   Achter de rouw (Behind the mourning), Witsand, 2015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American Asociation on Intellectual and Developmental Disabilities (AAIDD), Intellectual Disability: Definition, classification and systems of supports; 11th edition (2010)  Buntinx, W.H.E. (2006). The relationship between the WHO-ICF and the AAMR-2002 system. In H: Switzky &amp; C: Greenspan (Eds.), What is mental retardation? Ideas for an evolving disability in the 21st century (pp. 303-323). Washington, DC: AAMR.  Schalock, R. L., Gardner, J.F., &amp; Bradley, V.J. (2007). Quality of life for people with intellectual and other developmental disabilities. Applications across individuals, organizations, communities, and systems. Washington, DC.: American Assoviation on Intellectual and Developmental Disabilities.  Van Gennep A. en Steman C. Beperkte burgers : over volwaardig burgerschap voor mensen met verstandelijke beperkingen. Utrecht : NIZW, 2002    Van Hove G. en Roets G. ‘Empowerment’ en volwassenen met een verstandelijke handicap. In:  Ghesquière P.  en Janssens J. (red). Van zorg naar ondersteuning – ontwikkelingen in de begeleiding van personen met een verstandelijke beperking (pp41-52). Houten: Bohn Stafleu van Loghum, 2000.      Presentation made by Sofie Sergeant, with the kind support of Stef Thienpont , Beatriz Miranda and Fiona Post      </vt:lpstr>
    </vt:vector>
  </TitlesOfParts>
  <Company>AMSTA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a.schippers</dc:creator>
  <cp:lastModifiedBy>Sofie Sergeant</cp:lastModifiedBy>
  <cp:revision>93</cp:revision>
  <cp:lastPrinted>2011-05-26T09:56:57Z</cp:lastPrinted>
  <dcterms:created xsi:type="dcterms:W3CDTF">2015-05-29T12:47:58Z</dcterms:created>
  <dcterms:modified xsi:type="dcterms:W3CDTF">2019-02-03T16:58:15Z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TC010690071043</vt:lpwstr>
  </property>
</Properties>
</file>