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21"/>
  </p:notesMasterIdLst>
  <p:handoutMasterIdLst>
    <p:handoutMasterId r:id="rId22"/>
  </p:handoutMasterIdLst>
  <p:sldIdLst>
    <p:sldId id="263" r:id="rId2"/>
    <p:sldId id="309" r:id="rId3"/>
    <p:sldId id="372" r:id="rId4"/>
    <p:sldId id="305" r:id="rId5"/>
    <p:sldId id="362" r:id="rId6"/>
    <p:sldId id="363" r:id="rId7"/>
    <p:sldId id="364" r:id="rId8"/>
    <p:sldId id="365" r:id="rId9"/>
    <p:sldId id="366" r:id="rId10"/>
    <p:sldId id="367" r:id="rId11"/>
    <p:sldId id="368" r:id="rId12"/>
    <p:sldId id="369" r:id="rId13"/>
    <p:sldId id="370" r:id="rId14"/>
    <p:sldId id="371" r:id="rId15"/>
    <p:sldId id="357" r:id="rId16"/>
    <p:sldId id="306" r:id="rId17"/>
    <p:sldId id="336" r:id="rId18"/>
    <p:sldId id="352" r:id="rId19"/>
    <p:sldId id="358" r:id="rId20"/>
  </p:sldIdLst>
  <p:sldSz cx="9144000" cy="6858000" type="screen4x3"/>
  <p:notesSz cx="6669088" cy="9928225"/>
  <p:defaultTextStyle>
    <a:defPPr>
      <a:defRPr lang="pl-PL"/>
    </a:defPPr>
    <a:lvl1pPr algn="l" rtl="0" fontAlgn="base">
      <a:spcBef>
        <a:spcPct val="0"/>
      </a:spcBef>
      <a:spcAft>
        <a:spcPct val="0"/>
      </a:spcAft>
      <a:defRPr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kern="1200">
        <a:solidFill>
          <a:schemeClr val="tx1"/>
        </a:solidFill>
        <a:latin typeface="Times New Roman" charset="0"/>
        <a:ea typeface="ＭＳ Ｐゴシック" charset="-128"/>
        <a:cs typeface="+mn-cs"/>
      </a:defRPr>
    </a:lvl5pPr>
    <a:lvl6pPr marL="2286000" algn="l" defTabSz="914400" rtl="0" eaLnBrk="1" latinLnBrk="0" hangingPunct="1">
      <a:defRPr kern="1200">
        <a:solidFill>
          <a:schemeClr val="tx1"/>
        </a:solidFill>
        <a:latin typeface="Times New Roman" charset="0"/>
        <a:ea typeface="ＭＳ Ｐゴシック" charset="-128"/>
        <a:cs typeface="+mn-cs"/>
      </a:defRPr>
    </a:lvl6pPr>
    <a:lvl7pPr marL="2743200" algn="l" defTabSz="914400" rtl="0" eaLnBrk="1" latinLnBrk="0" hangingPunct="1">
      <a:defRPr kern="1200">
        <a:solidFill>
          <a:schemeClr val="tx1"/>
        </a:solidFill>
        <a:latin typeface="Times New Roman" charset="0"/>
        <a:ea typeface="ＭＳ Ｐゴシック" charset="-128"/>
        <a:cs typeface="+mn-cs"/>
      </a:defRPr>
    </a:lvl7pPr>
    <a:lvl8pPr marL="3200400" algn="l" defTabSz="914400" rtl="0" eaLnBrk="1" latinLnBrk="0" hangingPunct="1">
      <a:defRPr kern="1200">
        <a:solidFill>
          <a:schemeClr val="tx1"/>
        </a:solidFill>
        <a:latin typeface="Times New Roman" charset="0"/>
        <a:ea typeface="ＭＳ Ｐゴシック" charset="-128"/>
        <a:cs typeface="+mn-cs"/>
      </a:defRPr>
    </a:lvl8pPr>
    <a:lvl9pPr marL="3657600" algn="l" defTabSz="914400" rtl="0" eaLnBrk="1" latinLnBrk="0" hangingPunct="1">
      <a:defRPr kern="1200">
        <a:solidFill>
          <a:schemeClr val="tx1"/>
        </a:solidFill>
        <a:latin typeface="Times New Roman"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E40E99"/>
    <a:srgbClr val="660066"/>
    <a:srgbClr val="9D2F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1" autoAdjust="0"/>
    <p:restoredTop sz="77536" autoAdjust="0"/>
  </p:normalViewPr>
  <p:slideViewPr>
    <p:cSldViewPr snapToObjects="1">
      <p:cViewPr varScale="1">
        <p:scale>
          <a:sx n="60" d="100"/>
          <a:sy n="60" d="100"/>
        </p:scale>
        <p:origin x="-1392" y="-104"/>
      </p:cViewPr>
      <p:guideLst>
        <p:guide orient="horz" pos="4201"/>
        <p:guide pos="2154"/>
      </p:guideLst>
    </p:cSldViewPr>
  </p:slideViewPr>
  <p:outlineViewPr>
    <p:cViewPr>
      <p:scale>
        <a:sx n="33" d="100"/>
        <a:sy n="33" d="100"/>
      </p:scale>
      <p:origin x="24" y="1660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2" y="0"/>
            <a:ext cx="2890415" cy="496967"/>
          </a:xfrm>
          <a:prstGeom prst="rect">
            <a:avLst/>
          </a:prstGeom>
          <a:noFill/>
          <a:ln w="9525">
            <a:noFill/>
            <a:miter lim="800000"/>
            <a:headEnd/>
            <a:tailEnd/>
          </a:ln>
          <a:effectLst/>
        </p:spPr>
        <p:txBody>
          <a:bodyPr vert="horz" wrap="square" lIns="91468" tIns="45733" rIns="91468" bIns="45733" numCol="1" anchor="t" anchorCtr="0" compatLnSpc="1">
            <a:prstTxWarp prst="textNoShape">
              <a:avLst/>
            </a:prstTxWarp>
          </a:bodyPr>
          <a:lstStyle>
            <a:lvl1pPr>
              <a:defRPr sz="1200">
                <a:latin typeface="Times New Roman" charset="0"/>
                <a:ea typeface="+mn-ea"/>
                <a:cs typeface="+mn-cs"/>
              </a:defRPr>
            </a:lvl1pPr>
          </a:lstStyle>
          <a:p>
            <a:pPr>
              <a:defRPr/>
            </a:pPr>
            <a:endParaRPr lang="nl-NL"/>
          </a:p>
        </p:txBody>
      </p:sp>
      <p:sp>
        <p:nvSpPr>
          <p:cNvPr id="32771" name="Rectangle 3"/>
          <p:cNvSpPr>
            <a:spLocks noGrp="1" noChangeArrowheads="1"/>
          </p:cNvSpPr>
          <p:nvPr>
            <p:ph type="dt" sz="quarter" idx="1"/>
          </p:nvPr>
        </p:nvSpPr>
        <p:spPr bwMode="auto">
          <a:xfrm>
            <a:off x="3777084" y="0"/>
            <a:ext cx="2890414" cy="496967"/>
          </a:xfrm>
          <a:prstGeom prst="rect">
            <a:avLst/>
          </a:prstGeom>
          <a:noFill/>
          <a:ln w="9525">
            <a:noFill/>
            <a:miter lim="800000"/>
            <a:headEnd/>
            <a:tailEnd/>
          </a:ln>
          <a:effectLst/>
        </p:spPr>
        <p:txBody>
          <a:bodyPr vert="horz" wrap="square" lIns="91468" tIns="45733" rIns="91468" bIns="45733" numCol="1" anchor="t" anchorCtr="0" compatLnSpc="1">
            <a:prstTxWarp prst="textNoShape">
              <a:avLst/>
            </a:prstTxWarp>
          </a:bodyPr>
          <a:lstStyle>
            <a:lvl1pPr algn="r">
              <a:defRPr sz="1200">
                <a:latin typeface="Times New Roman" charset="0"/>
                <a:ea typeface="+mn-ea"/>
                <a:cs typeface="+mn-cs"/>
              </a:defRPr>
            </a:lvl1pPr>
          </a:lstStyle>
          <a:p>
            <a:pPr>
              <a:defRPr/>
            </a:pPr>
            <a:endParaRPr lang="nl-NL"/>
          </a:p>
        </p:txBody>
      </p:sp>
      <p:sp>
        <p:nvSpPr>
          <p:cNvPr id="32772" name="Rectangle 4"/>
          <p:cNvSpPr>
            <a:spLocks noGrp="1" noChangeArrowheads="1"/>
          </p:cNvSpPr>
          <p:nvPr>
            <p:ph type="ftr" sz="quarter" idx="2"/>
          </p:nvPr>
        </p:nvSpPr>
        <p:spPr bwMode="auto">
          <a:xfrm>
            <a:off x="2" y="9429671"/>
            <a:ext cx="2890415" cy="496966"/>
          </a:xfrm>
          <a:prstGeom prst="rect">
            <a:avLst/>
          </a:prstGeom>
          <a:noFill/>
          <a:ln w="9525">
            <a:noFill/>
            <a:miter lim="800000"/>
            <a:headEnd/>
            <a:tailEnd/>
          </a:ln>
          <a:effectLst/>
        </p:spPr>
        <p:txBody>
          <a:bodyPr vert="horz" wrap="square" lIns="91468" tIns="45733" rIns="91468" bIns="45733" numCol="1" anchor="b" anchorCtr="0" compatLnSpc="1">
            <a:prstTxWarp prst="textNoShape">
              <a:avLst/>
            </a:prstTxWarp>
          </a:bodyPr>
          <a:lstStyle>
            <a:lvl1pPr>
              <a:defRPr sz="1200">
                <a:latin typeface="Times New Roman" charset="0"/>
                <a:ea typeface="+mn-ea"/>
                <a:cs typeface="+mn-cs"/>
              </a:defRPr>
            </a:lvl1pPr>
          </a:lstStyle>
          <a:p>
            <a:pPr>
              <a:defRPr/>
            </a:pPr>
            <a:endParaRPr lang="nl-NL"/>
          </a:p>
        </p:txBody>
      </p:sp>
      <p:sp>
        <p:nvSpPr>
          <p:cNvPr id="32773" name="Rectangle 5"/>
          <p:cNvSpPr>
            <a:spLocks noGrp="1" noChangeArrowheads="1"/>
          </p:cNvSpPr>
          <p:nvPr>
            <p:ph type="sldNum" sz="quarter" idx="3"/>
          </p:nvPr>
        </p:nvSpPr>
        <p:spPr bwMode="auto">
          <a:xfrm>
            <a:off x="3777084" y="9429671"/>
            <a:ext cx="2890414" cy="496966"/>
          </a:xfrm>
          <a:prstGeom prst="rect">
            <a:avLst/>
          </a:prstGeom>
          <a:noFill/>
          <a:ln w="9525">
            <a:noFill/>
            <a:miter lim="800000"/>
            <a:headEnd/>
            <a:tailEnd/>
          </a:ln>
          <a:effectLst/>
        </p:spPr>
        <p:txBody>
          <a:bodyPr vert="horz" wrap="square" lIns="91468" tIns="45733" rIns="91468" bIns="45733" numCol="1" anchor="b" anchorCtr="0" compatLnSpc="1">
            <a:prstTxWarp prst="textNoShape">
              <a:avLst/>
            </a:prstTxWarp>
          </a:bodyPr>
          <a:lstStyle>
            <a:lvl1pPr algn="r">
              <a:defRPr sz="1200"/>
            </a:lvl1pPr>
          </a:lstStyle>
          <a:p>
            <a:fld id="{EE3A2CB7-9522-411A-B7F4-890F7A6CA1CB}" type="slidenum">
              <a:rPr lang="nl-NL"/>
              <a:pPr/>
              <a:t>‹nr.›</a:t>
            </a:fld>
            <a:endParaRPr lang="nl-NL"/>
          </a:p>
        </p:txBody>
      </p:sp>
    </p:spTree>
    <p:extLst>
      <p:ext uri="{BB962C8B-B14F-4D97-AF65-F5344CB8AC3E}">
        <p14:creationId xmlns:p14="http://schemas.microsoft.com/office/powerpoint/2010/main" val="792944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2" y="0"/>
            <a:ext cx="2890415" cy="496967"/>
          </a:xfrm>
          <a:prstGeom prst="rect">
            <a:avLst/>
          </a:prstGeom>
          <a:noFill/>
          <a:ln w="9525">
            <a:noFill/>
            <a:miter lim="800000"/>
            <a:headEnd/>
            <a:tailEnd/>
          </a:ln>
          <a:effectLst/>
        </p:spPr>
        <p:txBody>
          <a:bodyPr vert="horz" wrap="square" lIns="91468" tIns="45733" rIns="91468" bIns="45733"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778674" y="0"/>
            <a:ext cx="2890415" cy="496967"/>
          </a:xfrm>
          <a:prstGeom prst="rect">
            <a:avLst/>
          </a:prstGeom>
          <a:noFill/>
          <a:ln w="9525">
            <a:noFill/>
            <a:miter lim="800000"/>
            <a:headEnd/>
            <a:tailEnd/>
          </a:ln>
          <a:effectLst/>
        </p:spPr>
        <p:txBody>
          <a:bodyPr vert="horz" wrap="square" lIns="91468" tIns="45733" rIns="91468" bIns="45733"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854075" y="744538"/>
            <a:ext cx="4962525" cy="3722687"/>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889849" y="4715630"/>
            <a:ext cx="4889393" cy="4467939"/>
          </a:xfrm>
          <a:prstGeom prst="rect">
            <a:avLst/>
          </a:prstGeom>
          <a:noFill/>
          <a:ln w="9525">
            <a:noFill/>
            <a:miter lim="800000"/>
            <a:headEnd/>
            <a:tailEnd/>
          </a:ln>
          <a:effectLst/>
        </p:spPr>
        <p:txBody>
          <a:bodyPr vert="horz" wrap="square" lIns="91468" tIns="45733" rIns="91468" bIns="45733" numCol="1" anchor="t" anchorCtr="0" compatLnSpc="1">
            <a:prstTxWarp prst="textNoShape">
              <a:avLst/>
            </a:prstTxWarp>
          </a:bodyPr>
          <a:lstStyle/>
          <a:p>
            <a:pPr lvl="0"/>
            <a:r>
              <a:rPr lang="en-US" noProof="0"/>
              <a:t>Klik om de tekststijl van het model te bewerken</a:t>
            </a:r>
          </a:p>
          <a:p>
            <a:pPr lvl="1"/>
            <a:r>
              <a:rPr lang="en-US" noProof="0"/>
              <a:t>Tweede niveau</a:t>
            </a:r>
          </a:p>
          <a:p>
            <a:pPr lvl="2"/>
            <a:r>
              <a:rPr lang="en-US" noProof="0"/>
              <a:t>Derde niveau</a:t>
            </a:r>
          </a:p>
          <a:p>
            <a:pPr lvl="3"/>
            <a:r>
              <a:rPr lang="en-US" noProof="0"/>
              <a:t>Vierde niveau</a:t>
            </a:r>
          </a:p>
          <a:p>
            <a:pPr lvl="4"/>
            <a:r>
              <a:rPr lang="en-US" noProof="0"/>
              <a:t>Vijfde niveau</a:t>
            </a:r>
          </a:p>
        </p:txBody>
      </p:sp>
      <p:sp>
        <p:nvSpPr>
          <p:cNvPr id="13318" name="Rectangle 6"/>
          <p:cNvSpPr>
            <a:spLocks noGrp="1" noChangeArrowheads="1"/>
          </p:cNvSpPr>
          <p:nvPr>
            <p:ph type="ftr" sz="quarter" idx="4"/>
          </p:nvPr>
        </p:nvSpPr>
        <p:spPr bwMode="auto">
          <a:xfrm>
            <a:off x="2" y="9431259"/>
            <a:ext cx="2890415" cy="496967"/>
          </a:xfrm>
          <a:prstGeom prst="rect">
            <a:avLst/>
          </a:prstGeom>
          <a:noFill/>
          <a:ln w="9525">
            <a:noFill/>
            <a:miter lim="800000"/>
            <a:headEnd/>
            <a:tailEnd/>
          </a:ln>
          <a:effectLst/>
        </p:spPr>
        <p:txBody>
          <a:bodyPr vert="horz" wrap="square" lIns="91468" tIns="45733" rIns="91468" bIns="45733"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778674" y="9431259"/>
            <a:ext cx="2890415" cy="496967"/>
          </a:xfrm>
          <a:prstGeom prst="rect">
            <a:avLst/>
          </a:prstGeom>
          <a:noFill/>
          <a:ln w="9525">
            <a:noFill/>
            <a:miter lim="800000"/>
            <a:headEnd/>
            <a:tailEnd/>
          </a:ln>
          <a:effectLst/>
        </p:spPr>
        <p:txBody>
          <a:bodyPr vert="horz" wrap="square" lIns="91468" tIns="45733" rIns="91468" bIns="45733" numCol="1" anchor="b" anchorCtr="0" compatLnSpc="1">
            <a:prstTxWarp prst="textNoShape">
              <a:avLst/>
            </a:prstTxWarp>
          </a:bodyPr>
          <a:lstStyle>
            <a:lvl1pPr algn="r">
              <a:defRPr sz="1200"/>
            </a:lvl1pPr>
          </a:lstStyle>
          <a:p>
            <a:fld id="{B84A4962-F7AC-4122-88A7-B5728D04BB72}" type="slidenum">
              <a:rPr lang="en-US"/>
              <a:pPr/>
              <a:t>‹nr.›</a:t>
            </a:fld>
            <a:endParaRPr lang="en-US"/>
          </a:p>
        </p:txBody>
      </p:sp>
    </p:spTree>
    <p:extLst>
      <p:ext uri="{BB962C8B-B14F-4D97-AF65-F5344CB8AC3E}">
        <p14:creationId xmlns:p14="http://schemas.microsoft.com/office/powerpoint/2010/main" val="24624218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8EF26381-ECE8-4268-BF51-BBF349F865B5}" type="slidenum">
              <a:rPr lang="en-US"/>
              <a:pPr/>
              <a:t>1</a:t>
            </a:fld>
            <a:endParaRPr lang="en-US"/>
          </a:p>
        </p:txBody>
      </p:sp>
      <p:sp>
        <p:nvSpPr>
          <p:cNvPr id="16387" name="Rectangle 2"/>
          <p:cNvSpPr>
            <a:spLocks noGrp="1" noRot="1" noChangeAspect="1" noChangeArrowheads="1" noTextEdit="1"/>
          </p:cNvSpPr>
          <p:nvPr>
            <p:ph type="sldImg"/>
          </p:nvPr>
        </p:nvSpPr>
        <p:spPr>
          <a:xfrm>
            <a:off x="854075" y="744538"/>
            <a:ext cx="4962525" cy="3722687"/>
          </a:xfrm>
          <a:ln/>
        </p:spPr>
      </p:sp>
      <p:sp>
        <p:nvSpPr>
          <p:cNvPr id="16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4075" y="744538"/>
            <a:ext cx="4962525" cy="3722687"/>
          </a:xfrm>
        </p:spPr>
      </p:sp>
      <p:sp>
        <p:nvSpPr>
          <p:cNvPr id="3" name="Tijdelijke aanduiding voor notities 2"/>
          <p:cNvSpPr>
            <a:spLocks noGrp="1"/>
          </p:cNvSpPr>
          <p:nvPr>
            <p:ph type="body" idx="1"/>
          </p:nvPr>
        </p:nvSpPr>
        <p:spPr/>
        <p:txBody>
          <a:bodyPr>
            <a:normAutofit/>
          </a:bodyPr>
          <a:lstStyle/>
          <a:p>
            <a:endParaRPr lang="de-DE" dirty="0"/>
          </a:p>
        </p:txBody>
      </p:sp>
      <p:sp>
        <p:nvSpPr>
          <p:cNvPr id="4" name="Tijdelijke aanduiding voor dianummer 3"/>
          <p:cNvSpPr>
            <a:spLocks noGrp="1"/>
          </p:cNvSpPr>
          <p:nvPr>
            <p:ph type="sldNum" sz="quarter" idx="10"/>
          </p:nvPr>
        </p:nvSpPr>
        <p:spPr/>
        <p:txBody>
          <a:bodyPr/>
          <a:lstStyle/>
          <a:p>
            <a:fld id="{B84A4962-F7AC-4122-88A7-B5728D04BB72}"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4075" y="744538"/>
            <a:ext cx="4962525" cy="3722687"/>
          </a:xfrm>
        </p:spPr>
      </p:sp>
      <p:sp>
        <p:nvSpPr>
          <p:cNvPr id="3" name="Tijdelijke aanduiding voor notities 2"/>
          <p:cNvSpPr>
            <a:spLocks noGrp="1"/>
          </p:cNvSpPr>
          <p:nvPr>
            <p:ph type="body" idx="1"/>
          </p:nvPr>
        </p:nvSpPr>
        <p:spPr/>
        <p:txBody>
          <a:bodyPr>
            <a:normAutofit/>
          </a:bodyPr>
          <a:lstStyle/>
          <a:p>
            <a:endParaRPr lang="de-DE" dirty="0"/>
          </a:p>
        </p:txBody>
      </p:sp>
      <p:sp>
        <p:nvSpPr>
          <p:cNvPr id="4" name="Tijdelijke aanduiding voor dianummer 3"/>
          <p:cNvSpPr>
            <a:spLocks noGrp="1"/>
          </p:cNvSpPr>
          <p:nvPr>
            <p:ph type="sldNum" sz="quarter" idx="10"/>
          </p:nvPr>
        </p:nvSpPr>
        <p:spPr/>
        <p:txBody>
          <a:bodyPr/>
          <a:lstStyle/>
          <a:p>
            <a:fld id="{B84A4962-F7AC-4122-88A7-B5728D04BB72}"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4075" y="744538"/>
            <a:ext cx="4962525" cy="3722687"/>
          </a:xfrm>
        </p:spPr>
      </p:sp>
      <p:sp>
        <p:nvSpPr>
          <p:cNvPr id="3" name="Tijdelijke aanduiding voor notities 2"/>
          <p:cNvSpPr>
            <a:spLocks noGrp="1"/>
          </p:cNvSpPr>
          <p:nvPr>
            <p:ph type="body" idx="1"/>
          </p:nvPr>
        </p:nvSpPr>
        <p:spPr/>
        <p:txBody>
          <a:bodyPr>
            <a:normAutofit/>
          </a:bodyPr>
          <a:lstStyle/>
          <a:p>
            <a:endParaRPr lang="de-DE" dirty="0"/>
          </a:p>
        </p:txBody>
      </p:sp>
      <p:sp>
        <p:nvSpPr>
          <p:cNvPr id="4" name="Tijdelijke aanduiding voor dianummer 3"/>
          <p:cNvSpPr>
            <a:spLocks noGrp="1"/>
          </p:cNvSpPr>
          <p:nvPr>
            <p:ph type="sldNum" sz="quarter" idx="10"/>
          </p:nvPr>
        </p:nvSpPr>
        <p:spPr/>
        <p:txBody>
          <a:bodyPr/>
          <a:lstStyle/>
          <a:p>
            <a:fld id="{B84A4962-F7AC-4122-88A7-B5728D04BB72}" type="slidenum">
              <a:rPr lang="en-US" smtClean="0"/>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142DA6A-3E60-443D-AE8F-CA7C9C1A666F}" type="slidenum">
              <a:rPr lang="en-US"/>
              <a:pPr/>
              <a:t>16</a:t>
            </a:fld>
            <a:endParaRPr lang="en-US"/>
          </a:p>
        </p:txBody>
      </p:sp>
      <p:sp>
        <p:nvSpPr>
          <p:cNvPr id="26627" name="Rectangle 2"/>
          <p:cNvSpPr>
            <a:spLocks noGrp="1" noRot="1" noChangeAspect="1" noChangeArrowheads="1" noTextEdit="1"/>
          </p:cNvSpPr>
          <p:nvPr>
            <p:ph type="sldImg"/>
          </p:nvPr>
        </p:nvSpPr>
        <p:spPr>
          <a:xfrm>
            <a:off x="854075" y="744538"/>
            <a:ext cx="4962525" cy="3722687"/>
          </a:xfrm>
          <a:ln/>
        </p:spPr>
      </p:sp>
      <p:sp>
        <p:nvSpPr>
          <p:cNvPr id="2662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4075" y="744538"/>
            <a:ext cx="4962525" cy="3722687"/>
          </a:xfrm>
        </p:spPr>
      </p:sp>
      <p:sp>
        <p:nvSpPr>
          <p:cNvPr id="3" name="Tijdelijke aanduiding voor notities 2"/>
          <p:cNvSpPr>
            <a:spLocks noGrp="1"/>
          </p:cNvSpPr>
          <p:nvPr>
            <p:ph type="body" idx="1"/>
          </p:nvPr>
        </p:nvSpPr>
        <p:spPr/>
        <p:txBody>
          <a:bodyPr>
            <a:normAutofit/>
          </a:bodyPr>
          <a:lstStyle/>
          <a:p>
            <a:r>
              <a:rPr lang="de-DE" dirty="0" err="1" smtClean="0"/>
              <a:t>How</a:t>
            </a:r>
            <a:r>
              <a:rPr lang="de-DE" dirty="0" smtClean="0"/>
              <a:t> </a:t>
            </a:r>
            <a:r>
              <a:rPr lang="de-DE" dirty="0" err="1" smtClean="0"/>
              <a:t>could</a:t>
            </a:r>
            <a:r>
              <a:rPr lang="de-DE" baseline="0" dirty="0" smtClean="0"/>
              <a:t> universal design </a:t>
            </a:r>
            <a:r>
              <a:rPr lang="de-DE" baseline="0" dirty="0" err="1" smtClean="0"/>
              <a:t>improve</a:t>
            </a:r>
            <a:r>
              <a:rPr lang="de-DE" baseline="0" dirty="0" smtClean="0"/>
              <a:t> </a:t>
            </a:r>
            <a:r>
              <a:rPr lang="de-DE" baseline="0" dirty="0" err="1" smtClean="0"/>
              <a:t>your</a:t>
            </a:r>
            <a:r>
              <a:rPr lang="de-DE" baseline="0" dirty="0" smtClean="0"/>
              <a:t> </a:t>
            </a:r>
            <a:r>
              <a:rPr lang="de-DE" baseline="0" dirty="0" err="1" smtClean="0"/>
              <a:t>life</a:t>
            </a:r>
            <a:r>
              <a:rPr lang="de-DE" baseline="0" dirty="0" smtClean="0"/>
              <a:t>?</a:t>
            </a:r>
            <a:endParaRPr lang="de-DE" dirty="0"/>
          </a:p>
        </p:txBody>
      </p:sp>
      <p:sp>
        <p:nvSpPr>
          <p:cNvPr id="4" name="Tijdelijke aanduiding voor dianummer 3"/>
          <p:cNvSpPr>
            <a:spLocks noGrp="1"/>
          </p:cNvSpPr>
          <p:nvPr>
            <p:ph type="sldNum" sz="quarter" idx="10"/>
          </p:nvPr>
        </p:nvSpPr>
        <p:spPr/>
        <p:txBody>
          <a:bodyPr/>
          <a:lstStyle/>
          <a:p>
            <a:fld id="{B84A4962-F7AC-4122-88A7-B5728D04BB72}"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84A4962-F7AC-4122-88A7-B5728D04BB72}" type="slidenum">
              <a:rPr lang="en-US" smtClean="0"/>
              <a:pPr/>
              <a:t>18</a:t>
            </a:fld>
            <a:endParaRPr lang="en-US"/>
          </a:p>
        </p:txBody>
      </p:sp>
    </p:spTree>
    <p:extLst>
      <p:ext uri="{BB962C8B-B14F-4D97-AF65-F5344CB8AC3E}">
        <p14:creationId xmlns:p14="http://schemas.microsoft.com/office/powerpoint/2010/main" val="4212239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lstStyle/>
            <a:p>
              <a:pPr>
                <a:defRPr/>
              </a:pPr>
              <a:endParaRPr lang="nl-NL">
                <a:cs typeface="ＭＳ Ｐゴシック" charset="-128"/>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lstStyle/>
            <a:p>
              <a:pPr>
                <a:defRPr/>
              </a:pPr>
              <a:endParaRPr lang="nl-NL">
                <a:cs typeface="ＭＳ Ｐゴシック" charset="-128"/>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lstStyle/>
              <a:p>
                <a:pPr>
                  <a:defRPr/>
                </a:pPr>
                <a:endParaRPr lang="nl-NL">
                  <a:cs typeface="ＭＳ Ｐゴシック" charset="-128"/>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lstStyle/>
              <a:p>
                <a:pPr>
                  <a:defRPr/>
                </a:pPr>
                <a:endParaRPr lang="nl-NL">
                  <a:cs typeface="ＭＳ Ｐゴシック" charset="-128"/>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lstStyle/>
              <a:p>
                <a:pPr>
                  <a:defRPr/>
                </a:pPr>
                <a:endParaRPr lang="nl-NL">
                  <a:cs typeface="ＭＳ Ｐゴシック" charset="-128"/>
                </a:endParaRPr>
              </a:p>
            </p:txBody>
          </p:sp>
        </p:grpSp>
      </p:grpSp>
      <p:sp>
        <p:nvSpPr>
          <p:cNvPr id="3100" name="Rectangle 28"/>
          <p:cNvSpPr>
            <a:spLocks noGrp="1" noChangeArrowheads="1"/>
          </p:cNvSpPr>
          <p:nvPr>
            <p:ph type="ctrTitle" sz="quarter"/>
          </p:nvPr>
        </p:nvSpPr>
        <p:spPr>
          <a:xfrm>
            <a:off x="685800" y="2286000"/>
            <a:ext cx="7772400" cy="1143000"/>
          </a:xfrm>
        </p:spPr>
        <p:txBody>
          <a:bodyPr/>
          <a:lstStyle>
            <a:lvl1pPr>
              <a:defRPr/>
            </a:lvl1pPr>
          </a:lstStyle>
          <a:p>
            <a:r>
              <a:rPr lang="nl-NL"/>
              <a:t>Titelstijl van model bewerken</a:t>
            </a:r>
          </a:p>
        </p:txBody>
      </p:sp>
      <p:sp>
        <p:nvSpPr>
          <p:cNvPr id="310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nl-NL"/>
              <a:t>Klik om de titelstijl van het model te bewerken</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nl-NL"/>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nl-NL"/>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94DC1BF5-3A67-4342-BF9B-A943D94CF16E}" type="slidenum">
              <a:rPr lang="nl-NL"/>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19"/>
          <p:cNvSpPr>
            <a:spLocks noGrp="1" noChangeArrowheads="1"/>
          </p:cNvSpPr>
          <p:nvPr>
            <p:ph type="dt" sz="half" idx="10"/>
          </p:nvPr>
        </p:nvSpPr>
        <p:spPr>
          <a:ln/>
        </p:spPr>
        <p:txBody>
          <a:bodyPr/>
          <a:lstStyle>
            <a:lvl1pPr>
              <a:defRPr/>
            </a:lvl1pPr>
          </a:lstStyle>
          <a:p>
            <a:pPr>
              <a:defRPr/>
            </a:pPr>
            <a:endParaRPr lang="nl-NL"/>
          </a:p>
        </p:txBody>
      </p:sp>
      <p:sp>
        <p:nvSpPr>
          <p:cNvPr id="5" name="Rectangle 20"/>
          <p:cNvSpPr>
            <a:spLocks noGrp="1" noChangeArrowheads="1"/>
          </p:cNvSpPr>
          <p:nvPr>
            <p:ph type="ftr" sz="quarter" idx="11"/>
          </p:nvPr>
        </p:nvSpPr>
        <p:spPr>
          <a:ln/>
        </p:spPr>
        <p:txBody>
          <a:bodyPr/>
          <a:lstStyle>
            <a:lvl1pPr>
              <a:defRPr/>
            </a:lvl1pPr>
          </a:lstStyle>
          <a:p>
            <a:pPr>
              <a:defRPr/>
            </a:pPr>
            <a:endParaRPr lang="nl-NL"/>
          </a:p>
        </p:txBody>
      </p:sp>
      <p:sp>
        <p:nvSpPr>
          <p:cNvPr id="6" name="Rectangle 21"/>
          <p:cNvSpPr>
            <a:spLocks noGrp="1" noChangeArrowheads="1"/>
          </p:cNvSpPr>
          <p:nvPr>
            <p:ph type="sldNum" sz="quarter" idx="12"/>
          </p:nvPr>
        </p:nvSpPr>
        <p:spPr>
          <a:ln/>
        </p:spPr>
        <p:txBody>
          <a:bodyPr/>
          <a:lstStyle>
            <a:lvl1pPr>
              <a:defRPr/>
            </a:lvl1pPr>
          </a:lstStyle>
          <a:p>
            <a:fld id="{E6136184-0980-4BD6-A020-CA548253F861}" type="slidenum">
              <a:rPr lang="nl-NL"/>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19"/>
          <p:cNvSpPr>
            <a:spLocks noGrp="1" noChangeArrowheads="1"/>
          </p:cNvSpPr>
          <p:nvPr>
            <p:ph type="dt" sz="half" idx="10"/>
          </p:nvPr>
        </p:nvSpPr>
        <p:spPr>
          <a:ln/>
        </p:spPr>
        <p:txBody>
          <a:bodyPr/>
          <a:lstStyle>
            <a:lvl1pPr>
              <a:defRPr/>
            </a:lvl1pPr>
          </a:lstStyle>
          <a:p>
            <a:pPr>
              <a:defRPr/>
            </a:pPr>
            <a:endParaRPr lang="nl-NL"/>
          </a:p>
        </p:txBody>
      </p:sp>
      <p:sp>
        <p:nvSpPr>
          <p:cNvPr id="5" name="Rectangle 20"/>
          <p:cNvSpPr>
            <a:spLocks noGrp="1" noChangeArrowheads="1"/>
          </p:cNvSpPr>
          <p:nvPr>
            <p:ph type="ftr" sz="quarter" idx="11"/>
          </p:nvPr>
        </p:nvSpPr>
        <p:spPr>
          <a:ln/>
        </p:spPr>
        <p:txBody>
          <a:bodyPr/>
          <a:lstStyle>
            <a:lvl1pPr>
              <a:defRPr/>
            </a:lvl1pPr>
          </a:lstStyle>
          <a:p>
            <a:pPr>
              <a:defRPr/>
            </a:pPr>
            <a:endParaRPr lang="nl-NL"/>
          </a:p>
        </p:txBody>
      </p:sp>
      <p:sp>
        <p:nvSpPr>
          <p:cNvPr id="6" name="Rectangle 21"/>
          <p:cNvSpPr>
            <a:spLocks noGrp="1" noChangeArrowheads="1"/>
          </p:cNvSpPr>
          <p:nvPr>
            <p:ph type="sldNum" sz="quarter" idx="12"/>
          </p:nvPr>
        </p:nvSpPr>
        <p:spPr>
          <a:ln/>
        </p:spPr>
        <p:txBody>
          <a:bodyPr/>
          <a:lstStyle>
            <a:lvl1pPr>
              <a:defRPr/>
            </a:lvl1pPr>
          </a:lstStyle>
          <a:p>
            <a:fld id="{7CCEF2E4-3CA2-4BAA-906D-A34E0F0D5445}" type="slidenum">
              <a:rPr lang="nl-NL"/>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19"/>
          <p:cNvSpPr>
            <a:spLocks noGrp="1" noChangeArrowheads="1"/>
          </p:cNvSpPr>
          <p:nvPr>
            <p:ph type="dt" sz="half" idx="10"/>
          </p:nvPr>
        </p:nvSpPr>
        <p:spPr>
          <a:ln/>
        </p:spPr>
        <p:txBody>
          <a:bodyPr/>
          <a:lstStyle>
            <a:lvl1pPr>
              <a:defRPr/>
            </a:lvl1pPr>
          </a:lstStyle>
          <a:p>
            <a:pPr>
              <a:defRPr/>
            </a:pPr>
            <a:endParaRPr lang="nl-NL"/>
          </a:p>
        </p:txBody>
      </p:sp>
      <p:sp>
        <p:nvSpPr>
          <p:cNvPr id="5" name="Rectangle 20"/>
          <p:cNvSpPr>
            <a:spLocks noGrp="1" noChangeArrowheads="1"/>
          </p:cNvSpPr>
          <p:nvPr>
            <p:ph type="ftr" sz="quarter" idx="11"/>
          </p:nvPr>
        </p:nvSpPr>
        <p:spPr>
          <a:ln/>
        </p:spPr>
        <p:txBody>
          <a:bodyPr/>
          <a:lstStyle>
            <a:lvl1pPr>
              <a:defRPr/>
            </a:lvl1pPr>
          </a:lstStyle>
          <a:p>
            <a:pPr>
              <a:defRPr/>
            </a:pPr>
            <a:endParaRPr lang="nl-NL"/>
          </a:p>
        </p:txBody>
      </p:sp>
      <p:sp>
        <p:nvSpPr>
          <p:cNvPr id="6" name="Rectangle 21"/>
          <p:cNvSpPr>
            <a:spLocks noGrp="1" noChangeArrowheads="1"/>
          </p:cNvSpPr>
          <p:nvPr>
            <p:ph type="sldNum" sz="quarter" idx="12"/>
          </p:nvPr>
        </p:nvSpPr>
        <p:spPr>
          <a:ln/>
        </p:spPr>
        <p:txBody>
          <a:bodyPr/>
          <a:lstStyle>
            <a:lvl1pPr>
              <a:defRPr/>
            </a:lvl1pPr>
          </a:lstStyle>
          <a:p>
            <a:fld id="{00057C80-D6AE-4E01-B1A0-46438E5FF3F9}" type="slidenum">
              <a:rPr lang="nl-NL"/>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tekststijl van het model te bewerken</a:t>
            </a:r>
          </a:p>
        </p:txBody>
      </p:sp>
      <p:sp>
        <p:nvSpPr>
          <p:cNvPr id="4" name="Rectangle 19"/>
          <p:cNvSpPr>
            <a:spLocks noGrp="1" noChangeArrowheads="1"/>
          </p:cNvSpPr>
          <p:nvPr>
            <p:ph type="dt" sz="half" idx="10"/>
          </p:nvPr>
        </p:nvSpPr>
        <p:spPr>
          <a:ln/>
        </p:spPr>
        <p:txBody>
          <a:bodyPr/>
          <a:lstStyle>
            <a:lvl1pPr>
              <a:defRPr/>
            </a:lvl1pPr>
          </a:lstStyle>
          <a:p>
            <a:pPr>
              <a:defRPr/>
            </a:pPr>
            <a:endParaRPr lang="nl-NL"/>
          </a:p>
        </p:txBody>
      </p:sp>
      <p:sp>
        <p:nvSpPr>
          <p:cNvPr id="5" name="Rectangle 20"/>
          <p:cNvSpPr>
            <a:spLocks noGrp="1" noChangeArrowheads="1"/>
          </p:cNvSpPr>
          <p:nvPr>
            <p:ph type="ftr" sz="quarter" idx="11"/>
          </p:nvPr>
        </p:nvSpPr>
        <p:spPr>
          <a:ln/>
        </p:spPr>
        <p:txBody>
          <a:bodyPr/>
          <a:lstStyle>
            <a:lvl1pPr>
              <a:defRPr/>
            </a:lvl1pPr>
          </a:lstStyle>
          <a:p>
            <a:pPr>
              <a:defRPr/>
            </a:pPr>
            <a:endParaRPr lang="nl-NL"/>
          </a:p>
        </p:txBody>
      </p:sp>
      <p:sp>
        <p:nvSpPr>
          <p:cNvPr id="6" name="Rectangle 21"/>
          <p:cNvSpPr>
            <a:spLocks noGrp="1" noChangeArrowheads="1"/>
          </p:cNvSpPr>
          <p:nvPr>
            <p:ph type="sldNum" sz="quarter" idx="12"/>
          </p:nvPr>
        </p:nvSpPr>
        <p:spPr>
          <a:ln/>
        </p:spPr>
        <p:txBody>
          <a:bodyPr/>
          <a:lstStyle>
            <a:lvl1pPr>
              <a:defRPr/>
            </a:lvl1pPr>
          </a:lstStyle>
          <a:p>
            <a:fld id="{E3418EB3-C28A-48B9-8233-D5F13B874823}" type="slidenum">
              <a:rPr lang="nl-NL"/>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19"/>
          <p:cNvSpPr>
            <a:spLocks noGrp="1" noChangeArrowheads="1"/>
          </p:cNvSpPr>
          <p:nvPr>
            <p:ph type="dt" sz="half" idx="10"/>
          </p:nvPr>
        </p:nvSpPr>
        <p:spPr>
          <a:ln/>
        </p:spPr>
        <p:txBody>
          <a:bodyPr/>
          <a:lstStyle>
            <a:lvl1pPr>
              <a:defRPr/>
            </a:lvl1pPr>
          </a:lstStyle>
          <a:p>
            <a:pPr>
              <a:defRPr/>
            </a:pPr>
            <a:endParaRPr lang="nl-NL"/>
          </a:p>
        </p:txBody>
      </p:sp>
      <p:sp>
        <p:nvSpPr>
          <p:cNvPr id="6" name="Rectangle 20"/>
          <p:cNvSpPr>
            <a:spLocks noGrp="1" noChangeArrowheads="1"/>
          </p:cNvSpPr>
          <p:nvPr>
            <p:ph type="ftr" sz="quarter" idx="11"/>
          </p:nvPr>
        </p:nvSpPr>
        <p:spPr>
          <a:ln/>
        </p:spPr>
        <p:txBody>
          <a:bodyPr/>
          <a:lstStyle>
            <a:lvl1pPr>
              <a:defRPr/>
            </a:lvl1pPr>
          </a:lstStyle>
          <a:p>
            <a:pPr>
              <a:defRPr/>
            </a:pPr>
            <a:endParaRPr lang="nl-NL"/>
          </a:p>
        </p:txBody>
      </p:sp>
      <p:sp>
        <p:nvSpPr>
          <p:cNvPr id="7" name="Rectangle 21"/>
          <p:cNvSpPr>
            <a:spLocks noGrp="1" noChangeArrowheads="1"/>
          </p:cNvSpPr>
          <p:nvPr>
            <p:ph type="sldNum" sz="quarter" idx="12"/>
          </p:nvPr>
        </p:nvSpPr>
        <p:spPr>
          <a:ln/>
        </p:spPr>
        <p:txBody>
          <a:bodyPr/>
          <a:lstStyle>
            <a:lvl1pPr>
              <a:defRPr/>
            </a:lvl1pPr>
          </a:lstStyle>
          <a:p>
            <a:fld id="{DA738FE9-CF1B-4853-AF62-37FEEB874FED}" type="slidenum">
              <a:rPr lang="nl-NL"/>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19"/>
          <p:cNvSpPr>
            <a:spLocks noGrp="1" noChangeArrowheads="1"/>
          </p:cNvSpPr>
          <p:nvPr>
            <p:ph type="dt" sz="half" idx="10"/>
          </p:nvPr>
        </p:nvSpPr>
        <p:spPr>
          <a:ln/>
        </p:spPr>
        <p:txBody>
          <a:bodyPr/>
          <a:lstStyle>
            <a:lvl1pPr>
              <a:defRPr/>
            </a:lvl1pPr>
          </a:lstStyle>
          <a:p>
            <a:pPr>
              <a:defRPr/>
            </a:pPr>
            <a:endParaRPr lang="nl-NL"/>
          </a:p>
        </p:txBody>
      </p:sp>
      <p:sp>
        <p:nvSpPr>
          <p:cNvPr id="8" name="Rectangle 20"/>
          <p:cNvSpPr>
            <a:spLocks noGrp="1" noChangeArrowheads="1"/>
          </p:cNvSpPr>
          <p:nvPr>
            <p:ph type="ftr" sz="quarter" idx="11"/>
          </p:nvPr>
        </p:nvSpPr>
        <p:spPr>
          <a:ln/>
        </p:spPr>
        <p:txBody>
          <a:bodyPr/>
          <a:lstStyle>
            <a:lvl1pPr>
              <a:defRPr/>
            </a:lvl1pPr>
          </a:lstStyle>
          <a:p>
            <a:pPr>
              <a:defRPr/>
            </a:pPr>
            <a:endParaRPr lang="nl-NL"/>
          </a:p>
        </p:txBody>
      </p:sp>
      <p:sp>
        <p:nvSpPr>
          <p:cNvPr id="9" name="Rectangle 21"/>
          <p:cNvSpPr>
            <a:spLocks noGrp="1" noChangeArrowheads="1"/>
          </p:cNvSpPr>
          <p:nvPr>
            <p:ph type="sldNum" sz="quarter" idx="12"/>
          </p:nvPr>
        </p:nvSpPr>
        <p:spPr>
          <a:ln/>
        </p:spPr>
        <p:txBody>
          <a:bodyPr/>
          <a:lstStyle>
            <a:lvl1pPr>
              <a:defRPr/>
            </a:lvl1pPr>
          </a:lstStyle>
          <a:p>
            <a:fld id="{AFFDB6E1-BF82-4433-96CA-6094F077031C}" type="slidenum">
              <a:rPr lang="nl-NL"/>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Rectangle 19"/>
          <p:cNvSpPr>
            <a:spLocks noGrp="1" noChangeArrowheads="1"/>
          </p:cNvSpPr>
          <p:nvPr>
            <p:ph type="dt" sz="half" idx="10"/>
          </p:nvPr>
        </p:nvSpPr>
        <p:spPr>
          <a:ln/>
        </p:spPr>
        <p:txBody>
          <a:bodyPr/>
          <a:lstStyle>
            <a:lvl1pPr>
              <a:defRPr/>
            </a:lvl1pPr>
          </a:lstStyle>
          <a:p>
            <a:pPr>
              <a:defRPr/>
            </a:pPr>
            <a:endParaRPr lang="nl-NL"/>
          </a:p>
        </p:txBody>
      </p:sp>
      <p:sp>
        <p:nvSpPr>
          <p:cNvPr id="4" name="Rectangle 20"/>
          <p:cNvSpPr>
            <a:spLocks noGrp="1" noChangeArrowheads="1"/>
          </p:cNvSpPr>
          <p:nvPr>
            <p:ph type="ftr" sz="quarter" idx="11"/>
          </p:nvPr>
        </p:nvSpPr>
        <p:spPr>
          <a:ln/>
        </p:spPr>
        <p:txBody>
          <a:bodyPr/>
          <a:lstStyle>
            <a:lvl1pPr>
              <a:defRPr/>
            </a:lvl1pPr>
          </a:lstStyle>
          <a:p>
            <a:pPr>
              <a:defRPr/>
            </a:pPr>
            <a:endParaRPr lang="nl-NL"/>
          </a:p>
        </p:txBody>
      </p:sp>
      <p:sp>
        <p:nvSpPr>
          <p:cNvPr id="5" name="Rectangle 21"/>
          <p:cNvSpPr>
            <a:spLocks noGrp="1" noChangeArrowheads="1"/>
          </p:cNvSpPr>
          <p:nvPr>
            <p:ph type="sldNum" sz="quarter" idx="12"/>
          </p:nvPr>
        </p:nvSpPr>
        <p:spPr>
          <a:ln/>
        </p:spPr>
        <p:txBody>
          <a:bodyPr/>
          <a:lstStyle>
            <a:lvl1pPr>
              <a:defRPr/>
            </a:lvl1pPr>
          </a:lstStyle>
          <a:p>
            <a:fld id="{F9BCC488-A3BA-4683-8654-0017A0BF146A}" type="slidenum">
              <a:rPr lang="nl-NL"/>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nl-NL"/>
          </a:p>
        </p:txBody>
      </p:sp>
      <p:sp>
        <p:nvSpPr>
          <p:cNvPr id="3" name="Rectangle 20"/>
          <p:cNvSpPr>
            <a:spLocks noGrp="1" noChangeArrowheads="1"/>
          </p:cNvSpPr>
          <p:nvPr>
            <p:ph type="ftr" sz="quarter" idx="11"/>
          </p:nvPr>
        </p:nvSpPr>
        <p:spPr>
          <a:ln/>
        </p:spPr>
        <p:txBody>
          <a:bodyPr/>
          <a:lstStyle>
            <a:lvl1pPr>
              <a:defRPr/>
            </a:lvl1pPr>
          </a:lstStyle>
          <a:p>
            <a:pPr>
              <a:defRPr/>
            </a:pPr>
            <a:endParaRPr lang="nl-NL"/>
          </a:p>
        </p:txBody>
      </p:sp>
      <p:sp>
        <p:nvSpPr>
          <p:cNvPr id="4" name="Rectangle 21"/>
          <p:cNvSpPr>
            <a:spLocks noGrp="1" noChangeArrowheads="1"/>
          </p:cNvSpPr>
          <p:nvPr>
            <p:ph type="sldNum" sz="quarter" idx="12"/>
          </p:nvPr>
        </p:nvSpPr>
        <p:spPr>
          <a:ln/>
        </p:spPr>
        <p:txBody>
          <a:bodyPr/>
          <a:lstStyle>
            <a:lvl1pPr>
              <a:defRPr/>
            </a:lvl1pPr>
          </a:lstStyle>
          <a:p>
            <a:fld id="{212B0768-C7B3-44DD-9994-CCCF0FF83D93}" type="slidenum">
              <a:rPr lang="nl-NL"/>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19"/>
          <p:cNvSpPr>
            <a:spLocks noGrp="1" noChangeArrowheads="1"/>
          </p:cNvSpPr>
          <p:nvPr>
            <p:ph type="dt" sz="half" idx="10"/>
          </p:nvPr>
        </p:nvSpPr>
        <p:spPr>
          <a:ln/>
        </p:spPr>
        <p:txBody>
          <a:bodyPr/>
          <a:lstStyle>
            <a:lvl1pPr>
              <a:defRPr/>
            </a:lvl1pPr>
          </a:lstStyle>
          <a:p>
            <a:pPr>
              <a:defRPr/>
            </a:pPr>
            <a:endParaRPr lang="nl-NL"/>
          </a:p>
        </p:txBody>
      </p:sp>
      <p:sp>
        <p:nvSpPr>
          <p:cNvPr id="6" name="Rectangle 20"/>
          <p:cNvSpPr>
            <a:spLocks noGrp="1" noChangeArrowheads="1"/>
          </p:cNvSpPr>
          <p:nvPr>
            <p:ph type="ftr" sz="quarter" idx="11"/>
          </p:nvPr>
        </p:nvSpPr>
        <p:spPr>
          <a:ln/>
        </p:spPr>
        <p:txBody>
          <a:bodyPr/>
          <a:lstStyle>
            <a:lvl1pPr>
              <a:defRPr/>
            </a:lvl1pPr>
          </a:lstStyle>
          <a:p>
            <a:pPr>
              <a:defRPr/>
            </a:pPr>
            <a:endParaRPr lang="nl-NL"/>
          </a:p>
        </p:txBody>
      </p:sp>
      <p:sp>
        <p:nvSpPr>
          <p:cNvPr id="7" name="Rectangle 21"/>
          <p:cNvSpPr>
            <a:spLocks noGrp="1" noChangeArrowheads="1"/>
          </p:cNvSpPr>
          <p:nvPr>
            <p:ph type="sldNum" sz="quarter" idx="12"/>
          </p:nvPr>
        </p:nvSpPr>
        <p:spPr>
          <a:ln/>
        </p:spPr>
        <p:txBody>
          <a:bodyPr/>
          <a:lstStyle>
            <a:lvl1pPr>
              <a:defRPr/>
            </a:lvl1pPr>
          </a:lstStyle>
          <a:p>
            <a:fld id="{98C6860A-59F5-48AF-928D-C4670985BC7C}" type="slidenum">
              <a:rPr lang="nl-NL"/>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19"/>
          <p:cNvSpPr>
            <a:spLocks noGrp="1" noChangeArrowheads="1"/>
          </p:cNvSpPr>
          <p:nvPr>
            <p:ph type="dt" sz="half" idx="10"/>
          </p:nvPr>
        </p:nvSpPr>
        <p:spPr>
          <a:ln/>
        </p:spPr>
        <p:txBody>
          <a:bodyPr/>
          <a:lstStyle>
            <a:lvl1pPr>
              <a:defRPr/>
            </a:lvl1pPr>
          </a:lstStyle>
          <a:p>
            <a:pPr>
              <a:defRPr/>
            </a:pPr>
            <a:endParaRPr lang="nl-NL"/>
          </a:p>
        </p:txBody>
      </p:sp>
      <p:sp>
        <p:nvSpPr>
          <p:cNvPr id="6" name="Rectangle 20"/>
          <p:cNvSpPr>
            <a:spLocks noGrp="1" noChangeArrowheads="1"/>
          </p:cNvSpPr>
          <p:nvPr>
            <p:ph type="ftr" sz="quarter" idx="11"/>
          </p:nvPr>
        </p:nvSpPr>
        <p:spPr>
          <a:ln/>
        </p:spPr>
        <p:txBody>
          <a:bodyPr/>
          <a:lstStyle>
            <a:lvl1pPr>
              <a:defRPr/>
            </a:lvl1pPr>
          </a:lstStyle>
          <a:p>
            <a:pPr>
              <a:defRPr/>
            </a:pPr>
            <a:endParaRPr lang="nl-NL"/>
          </a:p>
        </p:txBody>
      </p:sp>
      <p:sp>
        <p:nvSpPr>
          <p:cNvPr id="7" name="Rectangle 21"/>
          <p:cNvSpPr>
            <a:spLocks noGrp="1" noChangeArrowheads="1"/>
          </p:cNvSpPr>
          <p:nvPr>
            <p:ph type="sldNum" sz="quarter" idx="12"/>
          </p:nvPr>
        </p:nvSpPr>
        <p:spPr>
          <a:ln/>
        </p:spPr>
        <p:txBody>
          <a:bodyPr/>
          <a:lstStyle>
            <a:lvl1pPr>
              <a:defRPr/>
            </a:lvl1pPr>
          </a:lstStyle>
          <a:p>
            <a:fld id="{415E9E1F-309B-47BE-9D8D-5D534FFEE695}" type="slidenum">
              <a:rPr lang="nl-NL"/>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lstStyle/>
            <a:p>
              <a:pPr>
                <a:defRPr/>
              </a:pPr>
              <a:endParaRPr lang="nl-NL">
                <a:cs typeface="ＭＳ Ｐゴシック" charset="-128"/>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039"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040"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041"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042"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043"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044"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045"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grpSp>
        <p:sp>
          <p:nvSpPr>
            <p:cNvPr id="1034"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lstStyle/>
            <a:p>
              <a:pPr>
                <a:defRPr/>
              </a:pPr>
              <a:endParaRPr lang="nl-NL">
                <a:cs typeface="ＭＳ Ｐゴシック" charset="-128"/>
              </a:endParaRPr>
            </a:p>
          </p:txBody>
        </p:sp>
        <p:sp>
          <p:nvSpPr>
            <p:cNvPr id="1035"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036"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sp>
          <p:nvSpPr>
            <p:cNvPr id="1037"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lstStyle/>
            <a:p>
              <a:pPr>
                <a:defRPr/>
              </a:pPr>
              <a:endParaRPr lang="nl-NL">
                <a:cs typeface="ＭＳ Ｐゴシック" charset="-128"/>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nl-NL" smtClean="0"/>
              <a:t>Titelstijl van model bewerken</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206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charset="0"/>
                <a:ea typeface="+mn-ea"/>
                <a:cs typeface="+mn-cs"/>
              </a:defRPr>
            </a:lvl1pPr>
          </a:lstStyle>
          <a:p>
            <a:pPr>
              <a:defRPr/>
            </a:pPr>
            <a:endParaRPr lang="nl-NL"/>
          </a:p>
        </p:txBody>
      </p:sp>
      <p:sp>
        <p:nvSpPr>
          <p:cNvPr id="206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charset="0"/>
                <a:ea typeface="+mn-ea"/>
                <a:cs typeface="+mn-cs"/>
              </a:defRPr>
            </a:lvl1pPr>
          </a:lstStyle>
          <a:p>
            <a:pPr>
              <a:defRPr/>
            </a:pPr>
            <a:endParaRPr lang="nl-NL"/>
          </a:p>
        </p:txBody>
      </p:sp>
      <p:sp>
        <p:nvSpPr>
          <p:cNvPr id="206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fld id="{0E6793D4-9A3C-48F6-B133-04265ADAB5C7}" type="slidenum">
              <a:rPr lang="nl-NL"/>
              <a:pPr/>
              <a:t>‹nr.›</a:t>
            </a:fld>
            <a:endParaRPr lang="nl-NL"/>
          </a:p>
        </p:txBody>
      </p:sp>
    </p:spTree>
  </p:cSld>
  <p:clrMap bg1="dk2" tx1="lt1" bg2="dk1" tx2="lt2" accent1="accent1" accent2="accent2" accent3="accent3" accent4="accent4" accent5="accent5" accent6="accent6" hlink="hlink" folHlink="folHlink"/>
  <p:sldLayoutIdLst>
    <p:sldLayoutId id="2147483924"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kumimoji="1" sz="4400">
          <a:solidFill>
            <a:schemeClr val="tx2"/>
          </a:solidFill>
          <a:latin typeface="Times New Roman" charset="0"/>
        </a:defRPr>
      </a:lvl6pPr>
      <a:lvl7pPr marL="914400" algn="ctr" rtl="0" fontAlgn="base">
        <a:spcBef>
          <a:spcPct val="0"/>
        </a:spcBef>
        <a:spcAft>
          <a:spcPct val="0"/>
        </a:spcAft>
        <a:defRPr kumimoji="1" sz="4400">
          <a:solidFill>
            <a:schemeClr val="tx2"/>
          </a:solidFill>
          <a:latin typeface="Times New Roman" charset="0"/>
        </a:defRPr>
      </a:lvl7pPr>
      <a:lvl8pPr marL="1371600" algn="ctr" rtl="0" fontAlgn="base">
        <a:spcBef>
          <a:spcPct val="0"/>
        </a:spcBef>
        <a:spcAft>
          <a:spcPct val="0"/>
        </a:spcAft>
        <a:defRPr kumimoji="1" sz="4400">
          <a:solidFill>
            <a:schemeClr val="tx2"/>
          </a:solidFill>
          <a:latin typeface="Times New Roman" charset="0"/>
        </a:defRPr>
      </a:lvl8pPr>
      <a:lvl9pPr marL="1828800" algn="ctr" rtl="0" fontAlgn="base">
        <a:spcBef>
          <a:spcPct val="0"/>
        </a:spcBef>
        <a:spcAft>
          <a:spcPct val="0"/>
        </a:spcAft>
        <a:defRPr kumimoji="1"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charset="-128"/>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subTitle" idx="1"/>
          </p:nvPr>
        </p:nvSpPr>
        <p:spPr>
          <a:xfrm>
            <a:off x="2286000" y="2590800"/>
            <a:ext cx="6750496" cy="1054224"/>
          </a:xfrm>
        </p:spPr>
        <p:txBody>
          <a:bodyPr/>
          <a:lstStyle/>
          <a:p>
            <a:pPr algn="l" eaLnBrk="1" hangingPunct="1">
              <a:lnSpc>
                <a:spcPct val="90000"/>
              </a:lnSpc>
            </a:pPr>
            <a:r>
              <a:rPr kumimoji="0" lang="nl-NL" sz="2200" b="1" dirty="0" err="1" smtClean="0">
                <a:solidFill>
                  <a:srgbClr val="660066"/>
                </a:solidFill>
                <a:latin typeface="Courier New"/>
                <a:cs typeface="Courier New"/>
              </a:rPr>
              <a:t>Working</a:t>
            </a:r>
            <a:r>
              <a:rPr kumimoji="0" lang="nl-NL" sz="2200" b="1" dirty="0" smtClean="0">
                <a:solidFill>
                  <a:srgbClr val="660066"/>
                </a:solidFill>
                <a:latin typeface="Courier New"/>
                <a:cs typeface="Courier New"/>
              </a:rPr>
              <a:t> </a:t>
            </a:r>
            <a:r>
              <a:rPr kumimoji="0" lang="nl-NL" sz="2200" b="1" dirty="0" err="1" smtClean="0">
                <a:solidFill>
                  <a:srgbClr val="660066"/>
                </a:solidFill>
                <a:latin typeface="Courier New"/>
                <a:cs typeface="Courier New"/>
              </a:rPr>
              <a:t>together</a:t>
            </a:r>
            <a:r>
              <a:rPr kumimoji="0" lang="nl-NL" sz="2200" b="1" dirty="0" smtClean="0">
                <a:solidFill>
                  <a:srgbClr val="660066"/>
                </a:solidFill>
                <a:latin typeface="Courier New"/>
                <a:cs typeface="Courier New"/>
              </a:rPr>
              <a:t>, </a:t>
            </a:r>
            <a:r>
              <a:rPr kumimoji="0" lang="nl-NL" sz="2200" b="1" dirty="0" err="1" smtClean="0">
                <a:solidFill>
                  <a:srgbClr val="660066"/>
                </a:solidFill>
                <a:latin typeface="Courier New"/>
                <a:cs typeface="Courier New"/>
              </a:rPr>
              <a:t>learning</a:t>
            </a:r>
            <a:r>
              <a:rPr kumimoji="0" lang="nl-NL" sz="2200" b="1" dirty="0" smtClean="0">
                <a:solidFill>
                  <a:srgbClr val="660066"/>
                </a:solidFill>
                <a:latin typeface="Courier New"/>
                <a:cs typeface="Courier New"/>
              </a:rPr>
              <a:t> </a:t>
            </a:r>
            <a:r>
              <a:rPr kumimoji="0" lang="nl-NL" sz="2200" b="1" dirty="0" err="1" smtClean="0">
                <a:solidFill>
                  <a:srgbClr val="660066"/>
                </a:solidFill>
                <a:latin typeface="Courier New"/>
                <a:cs typeface="Courier New"/>
              </a:rPr>
              <a:t>together</a:t>
            </a:r>
            <a:r>
              <a:rPr kumimoji="0" lang="nl-NL" sz="2200" b="1" dirty="0" smtClean="0">
                <a:solidFill>
                  <a:srgbClr val="660066"/>
                </a:solidFill>
                <a:latin typeface="Courier New"/>
                <a:cs typeface="Courier New"/>
              </a:rPr>
              <a:t>: </a:t>
            </a:r>
            <a:r>
              <a:rPr kumimoji="0" lang="nl-NL" sz="2200" b="1" dirty="0" err="1" smtClean="0">
                <a:solidFill>
                  <a:srgbClr val="660066"/>
                </a:solidFill>
                <a:latin typeface="Courier New"/>
                <a:cs typeface="Courier New"/>
              </a:rPr>
              <a:t>Participatory</a:t>
            </a:r>
            <a:r>
              <a:rPr kumimoji="0" lang="nl-NL" sz="2200" b="1" dirty="0" smtClean="0">
                <a:solidFill>
                  <a:srgbClr val="660066"/>
                </a:solidFill>
                <a:latin typeface="Courier New"/>
                <a:cs typeface="Courier New"/>
              </a:rPr>
              <a:t> research is a </a:t>
            </a:r>
            <a:r>
              <a:rPr kumimoji="0" lang="nl-NL" sz="2200" b="1" dirty="0" err="1" smtClean="0">
                <a:solidFill>
                  <a:srgbClr val="660066"/>
                </a:solidFill>
                <a:latin typeface="Courier New"/>
                <a:cs typeface="Courier New"/>
              </a:rPr>
              <a:t>verb</a:t>
            </a:r>
            <a:endParaRPr kumimoji="0" lang="nl-NL" sz="2200" b="1" dirty="0" smtClean="0">
              <a:solidFill>
                <a:srgbClr val="660066"/>
              </a:solidFill>
              <a:latin typeface="Courier New"/>
              <a:cs typeface="Courier New"/>
            </a:endParaRPr>
          </a:p>
          <a:p>
            <a:pPr algn="l" eaLnBrk="1" hangingPunct="1">
              <a:lnSpc>
                <a:spcPct val="90000"/>
              </a:lnSpc>
            </a:pPr>
            <a:endParaRPr kumimoji="0" lang="nl-NL" sz="2200" dirty="0" smtClean="0">
              <a:solidFill>
                <a:srgbClr val="660066"/>
              </a:solidFill>
              <a:latin typeface="Courier New"/>
              <a:cs typeface="Courier New"/>
            </a:endParaRPr>
          </a:p>
          <a:p>
            <a:pPr algn="l" eaLnBrk="1" hangingPunct="1">
              <a:lnSpc>
                <a:spcPct val="90000"/>
              </a:lnSpc>
            </a:pPr>
            <a:endParaRPr kumimoji="0" lang="nl-NL" sz="2200" dirty="0" smtClean="0">
              <a:solidFill>
                <a:srgbClr val="660066"/>
              </a:solidFill>
              <a:latin typeface="Tahoma" charset="0"/>
            </a:endParaRPr>
          </a:p>
          <a:p>
            <a:pPr algn="l" eaLnBrk="1" hangingPunct="1">
              <a:lnSpc>
                <a:spcPct val="90000"/>
              </a:lnSpc>
            </a:pPr>
            <a:endParaRPr kumimoji="0" lang="nl-NL" sz="2200" dirty="0" smtClean="0">
              <a:solidFill>
                <a:srgbClr val="660066"/>
              </a:solidFill>
              <a:latin typeface="Tahoma" charset="0"/>
            </a:endParaRPr>
          </a:p>
          <a:p>
            <a:pPr algn="l" eaLnBrk="1" hangingPunct="1">
              <a:lnSpc>
                <a:spcPct val="90000"/>
              </a:lnSpc>
            </a:pPr>
            <a:r>
              <a:rPr kumimoji="0" lang="nl-NL" sz="2000" b="1" dirty="0" err="1" smtClean="0">
                <a:solidFill>
                  <a:srgbClr val="000000"/>
                </a:solidFill>
                <a:latin typeface="Courier New"/>
                <a:cs typeface="Courier New"/>
              </a:rPr>
              <a:t>Disability</a:t>
            </a:r>
            <a:r>
              <a:rPr kumimoji="0" lang="nl-NL" sz="2000" b="1" dirty="0" smtClean="0">
                <a:solidFill>
                  <a:srgbClr val="000000"/>
                </a:solidFill>
                <a:latin typeface="Courier New"/>
                <a:cs typeface="Courier New"/>
              </a:rPr>
              <a:t> Studies in Nederland @ ECQI 2017</a:t>
            </a:r>
          </a:p>
          <a:p>
            <a:pPr algn="l" eaLnBrk="1" hangingPunct="1">
              <a:lnSpc>
                <a:spcPct val="90000"/>
              </a:lnSpc>
            </a:pPr>
            <a:endParaRPr kumimoji="0" lang="nl-NL" sz="2000" b="1" dirty="0" smtClean="0">
              <a:solidFill>
                <a:srgbClr val="000000"/>
              </a:solidFill>
              <a:latin typeface="Courier New"/>
              <a:cs typeface="Courier New"/>
            </a:endParaRPr>
          </a:p>
          <a:p>
            <a:pPr algn="l" eaLnBrk="1" hangingPunct="1">
              <a:lnSpc>
                <a:spcPct val="90000"/>
              </a:lnSpc>
            </a:pPr>
            <a:r>
              <a:rPr kumimoji="0" lang="nl-NL" sz="1600" b="1" dirty="0" smtClean="0">
                <a:solidFill>
                  <a:srgbClr val="000000"/>
                </a:solidFill>
                <a:latin typeface="Courier New"/>
                <a:cs typeface="Courier New"/>
              </a:rPr>
              <a:t>Henriette </a:t>
            </a:r>
            <a:r>
              <a:rPr kumimoji="0" lang="nl-NL" sz="1600" b="1" dirty="0" err="1" smtClean="0">
                <a:solidFill>
                  <a:srgbClr val="000000"/>
                </a:solidFill>
                <a:latin typeface="Courier New"/>
                <a:cs typeface="Courier New"/>
              </a:rPr>
              <a:t>Sandvoort</a:t>
            </a:r>
            <a:r>
              <a:rPr kumimoji="0" lang="nl-NL" sz="1600" b="1" dirty="0" smtClean="0">
                <a:solidFill>
                  <a:srgbClr val="000000"/>
                </a:solidFill>
                <a:latin typeface="Courier New"/>
                <a:cs typeface="Courier New"/>
              </a:rPr>
              <a:t> | </a:t>
            </a:r>
            <a:r>
              <a:rPr kumimoji="0" lang="nl-NL" sz="1600" b="1" dirty="0" err="1" smtClean="0">
                <a:solidFill>
                  <a:srgbClr val="000000"/>
                </a:solidFill>
                <a:latin typeface="Courier New"/>
                <a:cs typeface="Courier New"/>
              </a:rPr>
              <a:t>h.sandvoort@lfb.nl</a:t>
            </a:r>
            <a:endParaRPr kumimoji="0" lang="nl-NL" sz="1600" b="1" dirty="0" smtClean="0">
              <a:solidFill>
                <a:srgbClr val="000000"/>
              </a:solidFill>
              <a:latin typeface="Courier New"/>
              <a:cs typeface="Courier New"/>
            </a:endParaRPr>
          </a:p>
          <a:p>
            <a:pPr algn="l" eaLnBrk="1" hangingPunct="1">
              <a:lnSpc>
                <a:spcPct val="90000"/>
              </a:lnSpc>
            </a:pPr>
            <a:endParaRPr kumimoji="0" lang="nl-NL" sz="1600" b="1" dirty="0" smtClean="0">
              <a:solidFill>
                <a:srgbClr val="000000"/>
              </a:solidFill>
              <a:latin typeface="Courier New"/>
              <a:cs typeface="Courier New"/>
            </a:endParaRPr>
          </a:p>
          <a:p>
            <a:pPr algn="l" eaLnBrk="1" hangingPunct="1">
              <a:lnSpc>
                <a:spcPct val="90000"/>
              </a:lnSpc>
            </a:pPr>
            <a:r>
              <a:rPr kumimoji="0" lang="nl-NL" sz="1600" b="1" dirty="0" smtClean="0">
                <a:solidFill>
                  <a:srgbClr val="000000"/>
                </a:solidFill>
                <a:latin typeface="Courier New"/>
                <a:cs typeface="Courier New"/>
              </a:rPr>
              <a:t>Sofie Sergeant |</a:t>
            </a:r>
            <a:r>
              <a:rPr kumimoji="0" lang="nl-NL" sz="1600" b="1" dirty="0" err="1" smtClean="0">
                <a:solidFill>
                  <a:srgbClr val="000000"/>
                </a:solidFill>
                <a:latin typeface="Courier New"/>
                <a:cs typeface="Courier New"/>
              </a:rPr>
              <a:t>sofie.sergeant@disabilitystudies.nl</a:t>
            </a:r>
            <a:endParaRPr kumimoji="0" lang="nl-NL" sz="1600" b="1" dirty="0" smtClean="0">
              <a:solidFill>
                <a:srgbClr val="000000"/>
              </a:solidFill>
              <a:latin typeface="Courier New"/>
              <a:cs typeface="Courier New"/>
            </a:endParaRPr>
          </a:p>
          <a:p>
            <a:pPr algn="l" eaLnBrk="1" hangingPunct="1">
              <a:lnSpc>
                <a:spcPct val="90000"/>
              </a:lnSpc>
            </a:pPr>
            <a:endParaRPr kumimoji="0" lang="nl-NL" sz="2000" dirty="0" smtClean="0">
              <a:solidFill>
                <a:srgbClr val="660066"/>
              </a:solidFill>
              <a:latin typeface="Courier New"/>
              <a:cs typeface="Courier New"/>
            </a:endParaRPr>
          </a:p>
          <a:p>
            <a:pPr algn="l" eaLnBrk="1" hangingPunct="1">
              <a:lnSpc>
                <a:spcPct val="90000"/>
              </a:lnSpc>
            </a:pPr>
            <a:endParaRPr kumimoji="0" lang="nl-NL" sz="2200" dirty="0" smtClean="0">
              <a:solidFill>
                <a:srgbClr val="660066"/>
              </a:solidFill>
              <a:latin typeface="Tahoma" charset="0"/>
            </a:endParaRPr>
          </a:p>
          <a:p>
            <a:pPr algn="l" eaLnBrk="1" hangingPunct="1">
              <a:lnSpc>
                <a:spcPct val="90000"/>
              </a:lnSpc>
            </a:pPr>
            <a:endParaRPr kumimoji="0" lang="nl-NL" sz="2200" dirty="0" smtClean="0">
              <a:solidFill>
                <a:srgbClr val="660066"/>
              </a:solidFill>
              <a:latin typeface="Tahoma" charset="0"/>
            </a:endParaRPr>
          </a:p>
        </p:txBody>
      </p:sp>
      <p:pic>
        <p:nvPicPr>
          <p:cNvPr id="15363" name="Picture 3" descr="logo cerise (153-1)"/>
          <p:cNvPicPr>
            <a:picLocks noChangeAspect="1" noChangeArrowheads="1"/>
          </p:cNvPicPr>
          <p:nvPr/>
        </p:nvPicPr>
        <p:blipFill>
          <a:blip r:embed="rId3"/>
          <a:srcRect/>
          <a:stretch>
            <a:fillRect/>
          </a:stretch>
        </p:blipFill>
        <p:spPr bwMode="auto">
          <a:xfrm>
            <a:off x="2286000" y="1066800"/>
            <a:ext cx="5232400" cy="1016000"/>
          </a:xfrm>
          <a:prstGeom prst="rect">
            <a:avLst/>
          </a:prstGeom>
          <a:noFill/>
          <a:ln w="9525">
            <a:noFill/>
            <a:miter lim="800000"/>
            <a:headEnd/>
            <a:tailEnd/>
          </a:ln>
        </p:spPr>
      </p:pic>
      <p:sp>
        <p:nvSpPr>
          <p:cNvPr id="15364" name="AutoShape 4"/>
          <p:cNvSpPr>
            <a:spLocks noChangeArrowheads="1"/>
          </p:cNvSpPr>
          <p:nvPr/>
        </p:nvSpPr>
        <p:spPr bwMode="auto">
          <a:xfrm>
            <a:off x="2286000" y="2514600"/>
            <a:ext cx="6390456" cy="770384"/>
          </a:xfrm>
          <a:prstGeom prst="roundRect">
            <a:avLst>
              <a:gd name="adj" fmla="val 16667"/>
            </a:avLst>
          </a:prstGeom>
          <a:noFill/>
          <a:ln w="9525">
            <a:solidFill>
              <a:schemeClr val="bg1"/>
            </a:solidFill>
            <a:round/>
            <a:headEnd/>
            <a:tailEnd/>
          </a:ln>
        </p:spPr>
        <p:txBody>
          <a:bodyPr wrap="none" anchor="ctr"/>
          <a:lstStyle/>
          <a:p>
            <a:endParaRPr lang="nl-NL"/>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Schermafbeelding 2017-02-06 om 14.22.48.png"/>
          <p:cNvPicPr>
            <a:picLocks noGrp="1" noChangeAspect="1"/>
          </p:cNvPicPr>
          <p:nvPr>
            <p:ph idx="1"/>
          </p:nvPr>
        </p:nvPicPr>
        <p:blipFill>
          <a:blip r:embed="rId2">
            <a:extLst>
              <a:ext uri="{28A0092B-C50C-407E-A947-70E740481C1C}">
                <a14:useLocalDpi xmlns:a14="http://schemas.microsoft.com/office/drawing/2010/main" val="0"/>
              </a:ext>
            </a:extLst>
          </a:blip>
          <a:srcRect t="7647" b="7647"/>
          <a:stretch>
            <a:fillRect/>
          </a:stretch>
        </p:blipFill>
        <p:spPr/>
      </p:pic>
      <p:sp>
        <p:nvSpPr>
          <p:cNvPr id="5" name="Titel 1"/>
          <p:cNvSpPr>
            <a:spLocks noGrp="1"/>
          </p:cNvSpPr>
          <p:nvPr>
            <p:ph type="title"/>
          </p:nvPr>
        </p:nvSpPr>
        <p:spPr>
          <a:xfrm>
            <a:off x="685800" y="609600"/>
            <a:ext cx="7772400" cy="1143000"/>
          </a:xfrm>
        </p:spPr>
        <p:txBody>
          <a:bodyPr/>
          <a:lstStyle/>
          <a:p>
            <a:r>
              <a:rPr lang="nl-NL" sz="1800" b="1" dirty="0" smtClean="0">
                <a:solidFill>
                  <a:srgbClr val="000000"/>
                </a:solidFill>
                <a:latin typeface="Courier New"/>
                <a:cs typeface="Courier New"/>
              </a:rPr>
              <a:t>We want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bring</a:t>
            </a:r>
            <a:r>
              <a:rPr lang="nl-NL" sz="1800" b="1" dirty="0" smtClean="0">
                <a:solidFill>
                  <a:srgbClr val="000000"/>
                </a:solidFill>
                <a:latin typeface="Courier New"/>
                <a:cs typeface="Courier New"/>
              </a:rPr>
              <a:t> change. Change in </a:t>
            </a:r>
            <a:r>
              <a:rPr lang="nl-NL" sz="1800" b="1" dirty="0" err="1" smtClean="0">
                <a:solidFill>
                  <a:srgbClr val="000000"/>
                </a:solidFill>
                <a:latin typeface="Courier New"/>
                <a:cs typeface="Courier New"/>
              </a:rPr>
              <a:t>how</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people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think</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about</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people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with</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disabilities</a:t>
            </a:r>
            <a:r>
              <a:rPr lang="nl-NL" sz="1800" b="1" dirty="0" smtClean="0">
                <a:solidFill>
                  <a:srgbClr val="000000"/>
                </a:solidFill>
                <a:latin typeface="Courier New"/>
                <a:cs typeface="Courier New"/>
              </a:rPr>
              <a:t>. We want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give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people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with</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disabilities</a:t>
            </a:r>
            <a:r>
              <a:rPr lang="nl-NL" sz="1800" b="1" dirty="0" smtClean="0">
                <a:solidFill>
                  <a:srgbClr val="000000"/>
                </a:solidFill>
                <a:latin typeface="Courier New"/>
                <a:cs typeface="Courier New"/>
              </a:rPr>
              <a:t> a </a:t>
            </a:r>
            <a:r>
              <a:rPr lang="nl-NL" sz="1800" b="1" dirty="0" err="1" smtClean="0">
                <a:solidFill>
                  <a:srgbClr val="000000"/>
                </a:solidFill>
                <a:latin typeface="Courier New"/>
                <a:cs typeface="Courier New"/>
              </a:rPr>
              <a:t>voice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a more </a:t>
            </a:r>
            <a:r>
              <a:rPr lang="nl-NL" sz="1800" b="1" dirty="0" err="1" smtClean="0">
                <a:solidFill>
                  <a:srgbClr val="000000"/>
                </a:solidFill>
                <a:latin typeface="Courier New"/>
                <a:cs typeface="Courier New"/>
              </a:rPr>
              <a:t>leading</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position</a:t>
            </a:r>
            <a:r>
              <a:rPr lang="nl-NL" sz="1800" b="1" dirty="0" smtClean="0">
                <a:solidFill>
                  <a:srgbClr val="000000"/>
                </a:solidFill>
                <a:latin typeface="Courier New"/>
                <a:cs typeface="Courier New"/>
              </a:rPr>
              <a:t>: in research, in </a:t>
            </a:r>
            <a:r>
              <a:rPr lang="nl-NL" sz="1800" b="1" dirty="0" err="1" smtClean="0">
                <a:solidFill>
                  <a:srgbClr val="000000"/>
                </a:solidFill>
                <a:latin typeface="Courier New"/>
                <a:cs typeface="Courier New"/>
              </a:rPr>
              <a:t>working</a:t>
            </a:r>
            <a:r>
              <a:rPr lang="nl-NL" sz="1800" b="1" dirty="0" smtClean="0">
                <a:solidFill>
                  <a:srgbClr val="000000"/>
                </a:solidFill>
                <a:latin typeface="Courier New"/>
                <a:cs typeface="Courier New"/>
              </a:rPr>
              <a:t>, in </a:t>
            </a:r>
            <a:r>
              <a:rPr lang="nl-NL" sz="1800" b="1" dirty="0" err="1" smtClean="0">
                <a:solidFill>
                  <a:srgbClr val="000000"/>
                </a:solidFill>
                <a:latin typeface="Courier New"/>
                <a:cs typeface="Courier New"/>
              </a:rPr>
              <a:t>contributing</a:t>
            </a:r>
            <a:r>
              <a:rPr lang="nl-NL" sz="1800" b="1" dirty="0" smtClean="0">
                <a:solidFill>
                  <a:srgbClr val="000000"/>
                </a:solidFill>
                <a:latin typeface="Courier New"/>
                <a:cs typeface="Courier New"/>
              </a:rPr>
              <a:t>, in living.</a:t>
            </a:r>
            <a:endParaRPr lang="nl-NL" sz="1800" b="1" dirty="0">
              <a:solidFill>
                <a:srgbClr val="000000"/>
              </a:solidFill>
              <a:latin typeface="Courier New"/>
              <a:cs typeface="Courier New"/>
            </a:endParaRPr>
          </a:p>
        </p:txBody>
      </p:sp>
    </p:spTree>
    <p:extLst>
      <p:ext uri="{BB962C8B-B14F-4D97-AF65-F5344CB8AC3E}">
        <p14:creationId xmlns:p14="http://schemas.microsoft.com/office/powerpoint/2010/main" val="8079802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Schermafbeelding 2017-02-06 om 14.23.11.png"/>
          <p:cNvPicPr>
            <a:picLocks noGrp="1" noChangeAspect="1"/>
          </p:cNvPicPr>
          <p:nvPr>
            <p:ph idx="1"/>
          </p:nvPr>
        </p:nvPicPr>
        <p:blipFill>
          <a:blip r:embed="rId2">
            <a:extLst>
              <a:ext uri="{28A0092B-C50C-407E-A947-70E740481C1C}">
                <a14:useLocalDpi xmlns:a14="http://schemas.microsoft.com/office/drawing/2010/main" val="0"/>
              </a:ext>
            </a:extLst>
          </a:blip>
          <a:srcRect t="7647" b="7647"/>
          <a:stretch>
            <a:fillRect/>
          </a:stretch>
        </p:blipFill>
        <p:spPr/>
      </p:pic>
      <p:sp>
        <p:nvSpPr>
          <p:cNvPr id="5" name="Titel 1"/>
          <p:cNvSpPr>
            <a:spLocks noGrp="1"/>
          </p:cNvSpPr>
          <p:nvPr>
            <p:ph type="title"/>
          </p:nvPr>
        </p:nvSpPr>
        <p:spPr>
          <a:xfrm>
            <a:off x="685800" y="609600"/>
            <a:ext cx="7772400" cy="1143000"/>
          </a:xfrm>
        </p:spPr>
        <p:txBody>
          <a:bodyPr/>
          <a:lstStyle/>
          <a:p>
            <a:r>
              <a:rPr lang="nl-NL" sz="1800" b="1" dirty="0" smtClean="0">
                <a:solidFill>
                  <a:srgbClr val="000000"/>
                </a:solidFill>
                <a:latin typeface="Courier New"/>
                <a:cs typeface="Courier New"/>
              </a:rPr>
              <a:t>We are a project </a:t>
            </a:r>
            <a:r>
              <a:rPr lang="nl-NL" sz="1800" b="1" dirty="0" err="1" smtClean="0">
                <a:solidFill>
                  <a:srgbClr val="000000"/>
                </a:solidFill>
                <a:latin typeface="Courier New"/>
                <a:cs typeface="Courier New"/>
              </a:rPr>
              <a:t>too</a:t>
            </a:r>
            <a:r>
              <a:rPr lang="nl-NL" sz="1800" b="1" dirty="0" smtClean="0">
                <a:solidFill>
                  <a:srgbClr val="000000"/>
                </a:solidFill>
                <a:latin typeface="Courier New"/>
                <a:cs typeface="Courier New"/>
              </a:rPr>
              <a:t>. We look at </a:t>
            </a:r>
            <a:r>
              <a:rPr lang="nl-NL" sz="1800" b="1" dirty="0" err="1" smtClean="0">
                <a:solidFill>
                  <a:srgbClr val="000000"/>
                </a:solidFill>
                <a:latin typeface="Courier New"/>
                <a:cs typeface="Courier New"/>
              </a:rPr>
              <a:t>ourselves</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we </a:t>
            </a:r>
            <a:r>
              <a:rPr lang="nl-NL" sz="1800" b="1" dirty="0" err="1" smtClean="0">
                <a:solidFill>
                  <a:srgbClr val="000000"/>
                </a:solidFill>
                <a:latin typeface="Courier New"/>
                <a:cs typeface="Courier New"/>
              </a:rPr>
              <a:t>learn</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from</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each</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other</a:t>
            </a:r>
            <a:r>
              <a:rPr lang="nl-NL" sz="1800" b="1" dirty="0" smtClean="0">
                <a:solidFill>
                  <a:srgbClr val="000000"/>
                </a:solidFill>
                <a:latin typeface="Courier New"/>
                <a:cs typeface="Courier New"/>
              </a:rPr>
              <a:t>. We </a:t>
            </a:r>
            <a:r>
              <a:rPr lang="nl-NL" sz="1800" b="1" dirty="0" err="1" smtClean="0">
                <a:solidFill>
                  <a:srgbClr val="000000"/>
                </a:solidFill>
                <a:latin typeface="Courier New"/>
                <a:cs typeface="Courier New"/>
              </a:rPr>
              <a:t>try</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connect</a:t>
            </a:r>
            <a:r>
              <a:rPr lang="nl-NL" sz="1800" b="1" dirty="0" smtClean="0">
                <a:solidFill>
                  <a:srgbClr val="000000"/>
                </a:solidFill>
                <a:latin typeface="Courier New"/>
                <a:cs typeface="Courier New"/>
              </a:rPr>
              <a:t>. </a:t>
            </a:r>
            <a:br>
              <a:rPr lang="nl-NL" sz="1800" b="1" dirty="0" smtClean="0">
                <a:solidFill>
                  <a:srgbClr val="000000"/>
                </a:solidFill>
                <a:latin typeface="Courier New"/>
                <a:cs typeface="Courier New"/>
              </a:rPr>
            </a:br>
            <a:r>
              <a:rPr lang="nl-NL" sz="1800" b="1" dirty="0" smtClean="0">
                <a:solidFill>
                  <a:srgbClr val="000000"/>
                </a:solidFill>
                <a:latin typeface="Courier New"/>
                <a:cs typeface="Courier New"/>
              </a:rPr>
              <a:t>Through </a:t>
            </a:r>
            <a:r>
              <a:rPr lang="nl-NL" sz="1800" b="1" dirty="0" err="1" smtClean="0">
                <a:solidFill>
                  <a:srgbClr val="000000"/>
                </a:solidFill>
                <a:latin typeface="Courier New"/>
                <a:cs typeface="Courier New"/>
              </a:rPr>
              <a:t>our</a:t>
            </a:r>
            <a:r>
              <a:rPr lang="nl-NL" sz="1800" b="1" dirty="0" smtClean="0">
                <a:solidFill>
                  <a:srgbClr val="000000"/>
                </a:solidFill>
                <a:latin typeface="Courier New"/>
                <a:cs typeface="Courier New"/>
              </a:rPr>
              <a:t> research we get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know</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each</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other</a:t>
            </a:r>
            <a:r>
              <a:rPr lang="nl-NL" sz="1800" b="1" dirty="0" smtClean="0">
                <a:solidFill>
                  <a:srgbClr val="000000"/>
                </a:solidFill>
                <a:latin typeface="Courier New"/>
                <a:cs typeface="Courier New"/>
              </a:rPr>
              <a:t>. </a:t>
            </a:r>
            <a:br>
              <a:rPr lang="nl-NL" sz="1800" b="1" dirty="0" smtClean="0">
                <a:solidFill>
                  <a:srgbClr val="000000"/>
                </a:solidFill>
                <a:latin typeface="Courier New"/>
                <a:cs typeface="Courier New"/>
              </a:rPr>
            </a:br>
            <a:r>
              <a:rPr lang="nl-NL" sz="1800" b="1" dirty="0" err="1" smtClean="0">
                <a:solidFill>
                  <a:srgbClr val="000000"/>
                </a:solidFill>
                <a:latin typeface="Courier New"/>
                <a:cs typeface="Courier New"/>
              </a:rPr>
              <a:t>This</a:t>
            </a:r>
            <a:r>
              <a:rPr lang="nl-NL" sz="1800" b="1" dirty="0" smtClean="0">
                <a:solidFill>
                  <a:srgbClr val="000000"/>
                </a:solidFill>
                <a:latin typeface="Courier New"/>
                <a:cs typeface="Courier New"/>
              </a:rPr>
              <a:t> is </a:t>
            </a:r>
            <a:r>
              <a:rPr lang="nl-NL" sz="1800" b="1" dirty="0" err="1" smtClean="0">
                <a:solidFill>
                  <a:srgbClr val="000000"/>
                </a:solidFill>
                <a:latin typeface="Courier New"/>
                <a:cs typeface="Courier New"/>
              </a:rPr>
              <a:t>very</a:t>
            </a:r>
            <a:r>
              <a:rPr lang="nl-NL" sz="1800" b="1" dirty="0" smtClean="0">
                <a:solidFill>
                  <a:srgbClr val="000000"/>
                </a:solidFill>
                <a:latin typeface="Courier New"/>
                <a:cs typeface="Courier New"/>
              </a:rPr>
              <a:t> important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us</a:t>
            </a:r>
            <a:r>
              <a:rPr lang="nl-NL" sz="1800" b="1" dirty="0" smtClean="0">
                <a:solidFill>
                  <a:srgbClr val="000000"/>
                </a:solidFill>
                <a:latin typeface="Courier New"/>
                <a:cs typeface="Courier New"/>
              </a:rPr>
              <a:t>. </a:t>
            </a:r>
            <a:endParaRPr lang="nl-NL" sz="1800" b="1" dirty="0">
              <a:solidFill>
                <a:srgbClr val="000000"/>
              </a:solidFill>
              <a:latin typeface="Courier New"/>
              <a:cs typeface="Courier New"/>
            </a:endParaRPr>
          </a:p>
        </p:txBody>
      </p:sp>
    </p:spTree>
    <p:extLst>
      <p:ext uri="{BB962C8B-B14F-4D97-AF65-F5344CB8AC3E}">
        <p14:creationId xmlns:p14="http://schemas.microsoft.com/office/powerpoint/2010/main" val="31624352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Schermafbeelding 2017-02-06 om 14.23.24.png"/>
          <p:cNvPicPr>
            <a:picLocks noGrp="1" noChangeAspect="1"/>
          </p:cNvPicPr>
          <p:nvPr>
            <p:ph idx="1"/>
          </p:nvPr>
        </p:nvPicPr>
        <p:blipFill>
          <a:blip r:embed="rId2">
            <a:extLst>
              <a:ext uri="{28A0092B-C50C-407E-A947-70E740481C1C}">
                <a14:useLocalDpi xmlns:a14="http://schemas.microsoft.com/office/drawing/2010/main" val="0"/>
              </a:ext>
            </a:extLst>
          </a:blip>
          <a:srcRect t="7647" b="7647"/>
          <a:stretch>
            <a:fillRect/>
          </a:stretch>
        </p:blipFill>
        <p:spPr/>
      </p:pic>
      <p:sp useBgFill="1">
        <p:nvSpPr>
          <p:cNvPr id="5" name="Titel 1"/>
          <p:cNvSpPr>
            <a:spLocks noGrp="1"/>
          </p:cNvSpPr>
          <p:nvPr>
            <p:ph type="title"/>
          </p:nvPr>
        </p:nvSpPr>
        <p:spPr>
          <a:xfrm>
            <a:off x="323528" y="116632"/>
            <a:ext cx="8496943" cy="1143000"/>
          </a:xfrm>
        </p:spPr>
        <p:txBody>
          <a:bodyPr/>
          <a:lstStyle/>
          <a:p>
            <a:r>
              <a:rPr lang="nl-NL" sz="1800" dirty="0" smtClean="0">
                <a:solidFill>
                  <a:srgbClr val="000000"/>
                </a:solidFill>
                <a:latin typeface="Courier New"/>
                <a:cs typeface="Courier New"/>
              </a:rPr>
              <a:t/>
            </a:r>
            <a:br>
              <a:rPr lang="nl-NL" sz="1800" dirty="0" smtClean="0">
                <a:solidFill>
                  <a:srgbClr val="000000"/>
                </a:solidFill>
                <a:latin typeface="Courier New"/>
                <a:cs typeface="Courier New"/>
              </a:rPr>
            </a:br>
            <a:r>
              <a:rPr lang="nl-NL" sz="1800" dirty="0">
                <a:solidFill>
                  <a:srgbClr val="000000"/>
                </a:solidFill>
                <a:latin typeface="Courier New"/>
                <a:cs typeface="Courier New"/>
              </a:rPr>
              <a:t/>
            </a:r>
            <a:br>
              <a:rPr lang="nl-NL" sz="1800" dirty="0">
                <a:solidFill>
                  <a:srgbClr val="000000"/>
                </a:solidFill>
                <a:latin typeface="Courier New"/>
                <a:cs typeface="Courier New"/>
              </a:rPr>
            </a:br>
            <a:r>
              <a:rPr lang="nl-NL" sz="1800" dirty="0" smtClean="0">
                <a:solidFill>
                  <a:srgbClr val="000000"/>
                </a:solidFill>
                <a:latin typeface="Courier New"/>
                <a:cs typeface="Courier New"/>
              </a:rPr>
              <a:t/>
            </a:r>
            <a:br>
              <a:rPr lang="nl-NL" sz="1800" dirty="0" smtClean="0">
                <a:solidFill>
                  <a:srgbClr val="000000"/>
                </a:solidFill>
                <a:latin typeface="Courier New"/>
                <a:cs typeface="Courier New"/>
              </a:rPr>
            </a:br>
            <a:r>
              <a:rPr lang="nl-NL" sz="1800" b="1" dirty="0" smtClean="0">
                <a:solidFill>
                  <a:srgbClr val="000000"/>
                </a:solidFill>
                <a:latin typeface="Courier New"/>
                <a:cs typeface="Courier New"/>
              </a:rPr>
              <a:t>We love </a:t>
            </a:r>
            <a:r>
              <a:rPr lang="nl-NL" sz="1800" b="1" dirty="0" err="1" smtClean="0">
                <a:solidFill>
                  <a:srgbClr val="000000"/>
                </a:solidFill>
                <a:latin typeface="Courier New"/>
                <a:cs typeface="Courier New"/>
              </a:rPr>
              <a:t>good</a:t>
            </a:r>
            <a:r>
              <a:rPr lang="nl-NL" sz="1800" b="1" dirty="0" smtClean="0">
                <a:solidFill>
                  <a:srgbClr val="000000"/>
                </a:solidFill>
                <a:latin typeface="Courier New"/>
                <a:cs typeface="Courier New"/>
              </a:rPr>
              <a:t> food. We love </a:t>
            </a:r>
            <a:r>
              <a:rPr lang="nl-NL" sz="1800" b="1" dirty="0" err="1" smtClean="0">
                <a:solidFill>
                  <a:srgbClr val="000000"/>
                </a:solidFill>
                <a:latin typeface="Courier New"/>
                <a:cs typeface="Courier New"/>
              </a:rPr>
              <a:t>fast</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cars</a:t>
            </a:r>
            <a:r>
              <a:rPr lang="nl-NL" sz="1800" b="1" dirty="0" smtClean="0">
                <a:solidFill>
                  <a:srgbClr val="000000"/>
                </a:solidFill>
                <a:latin typeface="Courier New"/>
                <a:cs typeface="Courier New"/>
              </a:rPr>
              <a:t>. We </a:t>
            </a:r>
            <a:r>
              <a:rPr lang="nl-NL" sz="1800" b="1" dirty="0" err="1" smtClean="0">
                <a:solidFill>
                  <a:srgbClr val="000000"/>
                </a:solidFill>
                <a:latin typeface="Courier New"/>
                <a:cs typeface="Courier New"/>
              </a:rPr>
              <a:t>enjoy</a:t>
            </a:r>
            <a:r>
              <a:rPr lang="nl-NL" sz="1800" b="1" dirty="0" smtClean="0">
                <a:solidFill>
                  <a:srgbClr val="000000"/>
                </a:solidFill>
                <a:latin typeface="Courier New"/>
                <a:cs typeface="Courier New"/>
              </a:rPr>
              <a:t> the pub life. We love </a:t>
            </a:r>
            <a:r>
              <a:rPr lang="nl-NL" sz="1800" b="1" dirty="0" err="1" smtClean="0">
                <a:solidFill>
                  <a:srgbClr val="000000"/>
                </a:solidFill>
                <a:latin typeface="Courier New"/>
                <a:cs typeface="Courier New"/>
              </a:rPr>
              <a:t>riding</a:t>
            </a:r>
            <a:r>
              <a:rPr lang="nl-NL" sz="1800" b="1" dirty="0" smtClean="0">
                <a:solidFill>
                  <a:srgbClr val="000000"/>
                </a:solidFill>
                <a:latin typeface="Courier New"/>
                <a:cs typeface="Courier New"/>
              </a:rPr>
              <a:t> without a roof “</a:t>
            </a:r>
            <a:r>
              <a:rPr lang="nl-NL" sz="1800" b="1" dirty="0" err="1" smtClean="0">
                <a:solidFill>
                  <a:srgbClr val="000000"/>
                </a:solidFill>
                <a:latin typeface="Courier New"/>
                <a:cs typeface="Courier New"/>
              </a:rPr>
              <a:t>with</a:t>
            </a:r>
            <a:r>
              <a:rPr lang="nl-NL" sz="1800" b="1" dirty="0" smtClean="0">
                <a:solidFill>
                  <a:srgbClr val="000000"/>
                </a:solidFill>
                <a:latin typeface="Courier New"/>
                <a:cs typeface="Courier New"/>
              </a:rPr>
              <a:t> the wind in </a:t>
            </a:r>
            <a:r>
              <a:rPr lang="nl-NL" sz="1800" b="1" dirty="0" err="1" smtClean="0">
                <a:solidFill>
                  <a:srgbClr val="000000"/>
                </a:solidFill>
                <a:latin typeface="Courier New"/>
                <a:cs typeface="Courier New"/>
              </a:rPr>
              <a:t>our</a:t>
            </a:r>
            <a:r>
              <a:rPr lang="nl-NL" sz="1800" b="1" dirty="0" smtClean="0">
                <a:solidFill>
                  <a:srgbClr val="000000"/>
                </a:solidFill>
                <a:latin typeface="Courier New"/>
                <a:cs typeface="Courier New"/>
              </a:rPr>
              <a:t> hair”. We love </a:t>
            </a:r>
            <a:r>
              <a:rPr lang="nl-NL" sz="1800" b="1" dirty="0" err="1" smtClean="0">
                <a:solidFill>
                  <a:srgbClr val="000000"/>
                </a:solidFill>
                <a:latin typeface="Courier New"/>
                <a:cs typeface="Courier New"/>
              </a:rPr>
              <a:t>music</a:t>
            </a:r>
            <a:r>
              <a:rPr lang="nl-NL" sz="1800" b="1" dirty="0">
                <a:solidFill>
                  <a:srgbClr val="000000"/>
                </a:solidFill>
                <a:latin typeface="Courier New"/>
                <a:cs typeface="Courier New"/>
              </a:rPr>
              <a:t>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dancing. We are </a:t>
            </a:r>
            <a:r>
              <a:rPr lang="nl-NL" sz="1800" b="1" dirty="0" err="1" smtClean="0">
                <a:solidFill>
                  <a:srgbClr val="000000"/>
                </a:solidFill>
                <a:latin typeface="Courier New"/>
                <a:cs typeface="Courier New"/>
              </a:rPr>
              <a:t>both</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women</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age</a:t>
            </a:r>
            <a:r>
              <a:rPr lang="nl-NL" sz="1800" b="1" dirty="0" smtClean="0">
                <a:solidFill>
                  <a:srgbClr val="000000"/>
                </a:solidFill>
                <a:latin typeface="Courier New"/>
                <a:cs typeface="Courier New"/>
              </a:rPr>
              <a:t> 41. We </a:t>
            </a:r>
            <a:r>
              <a:rPr lang="nl-NL" sz="1800" b="1" dirty="0" err="1" smtClean="0">
                <a:solidFill>
                  <a:srgbClr val="000000"/>
                </a:solidFill>
                <a:latin typeface="Courier New"/>
                <a:cs typeface="Courier New"/>
              </a:rPr>
              <a:t>like</a:t>
            </a:r>
            <a:r>
              <a:rPr lang="nl-NL" sz="1800" b="1" dirty="0" smtClean="0">
                <a:solidFill>
                  <a:srgbClr val="000000"/>
                </a:solidFill>
                <a:latin typeface="Courier New"/>
                <a:cs typeface="Courier New"/>
              </a:rPr>
              <a:t> men </a:t>
            </a:r>
            <a:r>
              <a:rPr lang="nl-NL" sz="1800" b="1" dirty="0" err="1" smtClean="0">
                <a:solidFill>
                  <a:srgbClr val="000000"/>
                </a:solidFill>
                <a:latin typeface="Courier New"/>
                <a:cs typeface="Courier New"/>
              </a:rPr>
              <a:t>with</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humour</a:t>
            </a:r>
            <a:r>
              <a:rPr lang="nl-NL" sz="1800" b="1" dirty="0" smtClean="0">
                <a:solidFill>
                  <a:srgbClr val="000000"/>
                </a:solidFill>
                <a:latin typeface="Courier New"/>
                <a:cs typeface="Courier New"/>
              </a:rPr>
              <a:t>. We love </a:t>
            </a:r>
            <a:r>
              <a:rPr lang="nl-NL" sz="1800" b="1" dirty="0" err="1" smtClean="0">
                <a:solidFill>
                  <a:srgbClr val="000000"/>
                </a:solidFill>
                <a:latin typeface="Courier New"/>
                <a:cs typeface="Courier New"/>
              </a:rPr>
              <a:t>traveling</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being</a:t>
            </a:r>
            <a:r>
              <a:rPr lang="nl-NL" sz="1800" b="1" dirty="0" smtClean="0">
                <a:solidFill>
                  <a:srgbClr val="000000"/>
                </a:solidFill>
                <a:latin typeface="Courier New"/>
                <a:cs typeface="Courier New"/>
              </a:rPr>
              <a:t> on the </a:t>
            </a:r>
            <a:r>
              <a:rPr lang="nl-NL" sz="1800" b="1" dirty="0" err="1" smtClean="0">
                <a:solidFill>
                  <a:srgbClr val="000000"/>
                </a:solidFill>
                <a:latin typeface="Courier New"/>
                <a:cs typeface="Courier New"/>
              </a:rPr>
              <a:t>road</a:t>
            </a:r>
            <a:r>
              <a:rPr lang="nl-NL" sz="1800" b="1" dirty="0" smtClean="0">
                <a:solidFill>
                  <a:srgbClr val="000000"/>
                </a:solidFill>
                <a:latin typeface="Courier New"/>
                <a:cs typeface="Courier New"/>
              </a:rPr>
              <a:t>. We go running </a:t>
            </a:r>
            <a:r>
              <a:rPr lang="nl-NL" sz="1800" b="1" dirty="0" err="1" smtClean="0">
                <a:solidFill>
                  <a:srgbClr val="000000"/>
                </a:solidFill>
                <a:latin typeface="Courier New"/>
                <a:cs typeface="Courier New"/>
              </a:rPr>
              <a:t>every</a:t>
            </a:r>
            <a:r>
              <a:rPr lang="nl-NL" sz="1800" b="1" dirty="0" smtClean="0">
                <a:solidFill>
                  <a:srgbClr val="000000"/>
                </a:solidFill>
                <a:latin typeface="Courier New"/>
                <a:cs typeface="Courier New"/>
              </a:rPr>
              <a:t> week. We</a:t>
            </a:r>
            <a:r>
              <a:rPr lang="mr-IN" sz="1800" b="1" dirty="0" smtClean="0">
                <a:solidFill>
                  <a:srgbClr val="000000"/>
                </a:solidFill>
                <a:latin typeface="Courier New"/>
                <a:cs typeface="Courier New"/>
              </a:rPr>
              <a:t>…</a:t>
            </a:r>
            <a:r>
              <a:rPr lang="nl-NL" sz="1800" b="1" dirty="0" smtClean="0">
                <a:solidFill>
                  <a:srgbClr val="000000"/>
                </a:solidFill>
                <a:latin typeface="Courier New"/>
                <a:cs typeface="Courier New"/>
              </a:rPr>
              <a:t> </a:t>
            </a:r>
            <a:endParaRPr lang="nl-NL" sz="1800" b="1" dirty="0">
              <a:solidFill>
                <a:srgbClr val="000000"/>
              </a:solidFill>
              <a:latin typeface="Courier New"/>
              <a:cs typeface="Courier New"/>
            </a:endParaRPr>
          </a:p>
        </p:txBody>
      </p:sp>
    </p:spTree>
    <p:extLst>
      <p:ext uri="{BB962C8B-B14F-4D97-AF65-F5344CB8AC3E}">
        <p14:creationId xmlns:p14="http://schemas.microsoft.com/office/powerpoint/2010/main" val="6406926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Schermafbeelding 2017-02-06 om 14.23.34.png"/>
          <p:cNvPicPr>
            <a:picLocks noGrp="1" noChangeAspect="1"/>
          </p:cNvPicPr>
          <p:nvPr>
            <p:ph idx="1"/>
          </p:nvPr>
        </p:nvPicPr>
        <p:blipFill>
          <a:blip r:embed="rId2">
            <a:extLst>
              <a:ext uri="{28A0092B-C50C-407E-A947-70E740481C1C}">
                <a14:useLocalDpi xmlns:a14="http://schemas.microsoft.com/office/drawing/2010/main" val="0"/>
              </a:ext>
            </a:extLst>
          </a:blip>
          <a:srcRect t="7647" b="7647"/>
          <a:stretch>
            <a:fillRect/>
          </a:stretch>
        </p:blipFill>
        <p:spPr/>
      </p:pic>
      <p:sp>
        <p:nvSpPr>
          <p:cNvPr id="5" name="Titel 1"/>
          <p:cNvSpPr>
            <a:spLocks noGrp="1"/>
          </p:cNvSpPr>
          <p:nvPr>
            <p:ph type="title"/>
          </p:nvPr>
        </p:nvSpPr>
        <p:spPr>
          <a:xfrm>
            <a:off x="685800" y="609600"/>
            <a:ext cx="7772400" cy="1143000"/>
          </a:xfrm>
        </p:spPr>
        <p:txBody>
          <a:bodyPr/>
          <a:lstStyle/>
          <a:p>
            <a:r>
              <a:rPr lang="nl-NL" sz="1800" b="1" dirty="0" smtClean="0">
                <a:solidFill>
                  <a:srgbClr val="000000"/>
                </a:solidFill>
                <a:latin typeface="Courier New"/>
                <a:cs typeface="Courier New"/>
              </a:rPr>
              <a:t>We </a:t>
            </a:r>
            <a:r>
              <a:rPr lang="nl-NL" sz="1800" b="1" dirty="0" err="1" smtClean="0">
                <a:solidFill>
                  <a:srgbClr val="000000"/>
                </a:solidFill>
                <a:latin typeface="Courier New"/>
                <a:cs typeface="Courier New"/>
              </a:rPr>
              <a:t>work</a:t>
            </a:r>
            <a:r>
              <a:rPr lang="nl-NL" sz="1800" b="1" dirty="0" smtClean="0">
                <a:solidFill>
                  <a:srgbClr val="000000"/>
                </a:solidFill>
                <a:latin typeface="Courier New"/>
                <a:cs typeface="Courier New"/>
              </a:rPr>
              <a:t> hard. </a:t>
            </a:r>
            <a:r>
              <a:rPr lang="nl-NL" sz="1800" b="1" dirty="0" err="1" smtClean="0">
                <a:solidFill>
                  <a:srgbClr val="000000"/>
                </a:solidFill>
                <a:latin typeface="Courier New"/>
                <a:cs typeface="Courier New"/>
              </a:rPr>
              <a:t>Sometimes</a:t>
            </a:r>
            <a:r>
              <a:rPr lang="nl-NL" sz="1800" b="1" dirty="0" smtClean="0">
                <a:solidFill>
                  <a:srgbClr val="000000"/>
                </a:solidFill>
                <a:latin typeface="Courier New"/>
                <a:cs typeface="Courier New"/>
              </a:rPr>
              <a:t> we are on the </a:t>
            </a:r>
            <a:r>
              <a:rPr lang="nl-NL" sz="1800" b="1" dirty="0" err="1" smtClean="0">
                <a:solidFill>
                  <a:srgbClr val="000000"/>
                </a:solidFill>
                <a:latin typeface="Courier New"/>
                <a:cs typeface="Courier New"/>
              </a:rPr>
              <a:t>same</a:t>
            </a:r>
            <a:r>
              <a:rPr lang="nl-NL" sz="1800" b="1" dirty="0" smtClean="0">
                <a:solidFill>
                  <a:srgbClr val="000000"/>
                </a:solidFill>
                <a:latin typeface="Courier New"/>
                <a:cs typeface="Courier New"/>
              </a:rPr>
              <a:t> wavelength. </a:t>
            </a:r>
            <a:r>
              <a:rPr lang="nl-NL" sz="1800" b="1" dirty="0" err="1" smtClean="0">
                <a:solidFill>
                  <a:srgbClr val="000000"/>
                </a:solidFill>
                <a:latin typeface="Courier New"/>
                <a:cs typeface="Courier New"/>
              </a:rPr>
              <a:t>Sometimes</a:t>
            </a:r>
            <a:r>
              <a:rPr lang="nl-NL" sz="1800" b="1" dirty="0" smtClean="0">
                <a:solidFill>
                  <a:srgbClr val="000000"/>
                </a:solidFill>
                <a:latin typeface="Courier New"/>
                <a:cs typeface="Courier New"/>
              </a:rPr>
              <a:t> we </a:t>
            </a:r>
            <a:r>
              <a:rPr lang="nl-NL" sz="1800" b="1" dirty="0" err="1" smtClean="0">
                <a:solidFill>
                  <a:srgbClr val="000000"/>
                </a:solidFill>
                <a:latin typeface="Courier New"/>
                <a:cs typeface="Courier New"/>
              </a:rPr>
              <a:t>struggle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that’s</a:t>
            </a:r>
            <a:r>
              <a:rPr lang="nl-NL" sz="1800" b="1" dirty="0" smtClean="0">
                <a:solidFill>
                  <a:srgbClr val="000000"/>
                </a:solidFill>
                <a:latin typeface="Courier New"/>
                <a:cs typeface="Courier New"/>
              </a:rPr>
              <a:t> ok. </a:t>
            </a:r>
            <a:endParaRPr lang="nl-NL" sz="1800" b="1" dirty="0">
              <a:solidFill>
                <a:srgbClr val="000000"/>
              </a:solidFill>
              <a:latin typeface="Courier New"/>
              <a:cs typeface="Courier New"/>
            </a:endParaRPr>
          </a:p>
        </p:txBody>
      </p:sp>
    </p:spTree>
    <p:extLst>
      <p:ext uri="{BB962C8B-B14F-4D97-AF65-F5344CB8AC3E}">
        <p14:creationId xmlns:p14="http://schemas.microsoft.com/office/powerpoint/2010/main" val="25978707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Schermafbeelding 2017-02-06 om 14.21.10.png"/>
          <p:cNvPicPr>
            <a:picLocks noGrp="1" noChangeAspect="1"/>
          </p:cNvPicPr>
          <p:nvPr>
            <p:ph idx="1"/>
          </p:nvPr>
        </p:nvPicPr>
        <p:blipFill>
          <a:blip r:embed="rId2">
            <a:extLst>
              <a:ext uri="{28A0092B-C50C-407E-A947-70E740481C1C}">
                <a14:useLocalDpi xmlns:a14="http://schemas.microsoft.com/office/drawing/2010/main" val="0"/>
              </a:ext>
            </a:extLst>
          </a:blip>
          <a:srcRect t="7647" b="7647"/>
          <a:stretch>
            <a:fillRect/>
          </a:stretch>
        </p:blipFill>
        <p:spPr/>
      </p:pic>
      <p:sp>
        <p:nvSpPr>
          <p:cNvPr id="5" name="Titel 1"/>
          <p:cNvSpPr>
            <a:spLocks noGrp="1"/>
          </p:cNvSpPr>
          <p:nvPr>
            <p:ph type="title"/>
          </p:nvPr>
        </p:nvSpPr>
        <p:spPr>
          <a:xfrm>
            <a:off x="685800" y="609600"/>
            <a:ext cx="7772400" cy="1143000"/>
          </a:xfrm>
        </p:spPr>
        <p:txBody>
          <a:bodyPr/>
          <a:lstStyle/>
          <a:p>
            <a:r>
              <a:rPr lang="nl-NL" sz="1800" b="1" dirty="0" smtClean="0">
                <a:solidFill>
                  <a:srgbClr val="000000"/>
                </a:solidFill>
                <a:latin typeface="Courier New"/>
                <a:cs typeface="Courier New"/>
              </a:rPr>
              <a:t>Henriette: “Sofie, I </a:t>
            </a:r>
            <a:r>
              <a:rPr lang="nl-NL" sz="1800" b="1" dirty="0" err="1" smtClean="0">
                <a:solidFill>
                  <a:srgbClr val="000000"/>
                </a:solidFill>
                <a:latin typeface="Courier New"/>
                <a:cs typeface="Courier New"/>
              </a:rPr>
              <a:t>know</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what</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you</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need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Structure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I </a:t>
            </a:r>
            <a:r>
              <a:rPr lang="nl-NL" sz="1800" b="1" dirty="0" err="1" smtClean="0">
                <a:solidFill>
                  <a:srgbClr val="000000"/>
                </a:solidFill>
                <a:latin typeface="Courier New"/>
                <a:cs typeface="Courier New"/>
              </a:rPr>
              <a:t>can</a:t>
            </a:r>
            <a:r>
              <a:rPr lang="nl-NL" sz="1800" b="1" dirty="0" smtClean="0">
                <a:solidFill>
                  <a:srgbClr val="000000"/>
                </a:solidFill>
                <a:latin typeface="Courier New"/>
                <a:cs typeface="Courier New"/>
              </a:rPr>
              <a:t> help </a:t>
            </a:r>
            <a:r>
              <a:rPr lang="nl-NL" sz="1800" b="1" dirty="0" err="1" smtClean="0">
                <a:solidFill>
                  <a:srgbClr val="000000"/>
                </a:solidFill>
                <a:latin typeface="Courier New"/>
                <a:cs typeface="Courier New"/>
              </a:rPr>
              <a:t>you</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with</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that</a:t>
            </a:r>
            <a:r>
              <a:rPr lang="nl-NL" sz="1800" b="1" dirty="0" smtClean="0">
                <a:solidFill>
                  <a:srgbClr val="000000"/>
                </a:solidFill>
                <a:latin typeface="Courier New"/>
                <a:cs typeface="Courier New"/>
              </a:rPr>
              <a:t>.”</a:t>
            </a:r>
            <a:endParaRPr lang="nl-NL" sz="1800" b="1" dirty="0">
              <a:solidFill>
                <a:srgbClr val="000000"/>
              </a:solidFill>
              <a:latin typeface="Courier New"/>
              <a:cs typeface="Courier New"/>
            </a:endParaRPr>
          </a:p>
        </p:txBody>
      </p:sp>
    </p:spTree>
    <p:extLst>
      <p:ext uri="{BB962C8B-B14F-4D97-AF65-F5344CB8AC3E}">
        <p14:creationId xmlns:p14="http://schemas.microsoft.com/office/powerpoint/2010/main" val="17039560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ndertitel 2"/>
          <p:cNvSpPr>
            <a:spLocks noGrp="1"/>
          </p:cNvSpPr>
          <p:nvPr>
            <p:ph type="subTitle" idx="1"/>
          </p:nvPr>
        </p:nvSpPr>
        <p:spPr>
          <a:xfrm>
            <a:off x="892150" y="825488"/>
            <a:ext cx="7632947" cy="5000625"/>
          </a:xfrm>
        </p:spPr>
        <p:txBody>
          <a:bodyPr/>
          <a:lstStyle/>
          <a:p>
            <a:pPr marL="1341438" algn="l" eaLnBrk="1" hangingPunct="1">
              <a:lnSpc>
                <a:spcPct val="80000"/>
              </a:lnSpc>
              <a:buFont typeface="Wingdings" charset="2"/>
              <a:buNone/>
            </a:pPr>
            <a:r>
              <a:rPr lang="nl-NL" sz="2400" b="1" dirty="0" err="1" smtClean="0">
                <a:solidFill>
                  <a:srgbClr val="660066"/>
                </a:solidFill>
                <a:latin typeface="Courier New"/>
                <a:cs typeface="Courier New"/>
              </a:rPr>
              <a:t>Disability</a:t>
            </a:r>
            <a:r>
              <a:rPr lang="nl-NL" sz="2400" b="1" dirty="0" smtClean="0">
                <a:solidFill>
                  <a:srgbClr val="660066"/>
                </a:solidFill>
                <a:latin typeface="Courier New"/>
                <a:cs typeface="Courier New"/>
              </a:rPr>
              <a:t> Studies</a:t>
            </a:r>
            <a:r>
              <a:rPr lang="nl-NL" sz="2400" b="1" dirty="0">
                <a:solidFill>
                  <a:srgbClr val="660066"/>
                </a:solidFill>
                <a:latin typeface="Courier New"/>
                <a:cs typeface="Courier New"/>
              </a:rPr>
              <a:t> </a:t>
            </a:r>
            <a:r>
              <a:rPr lang="nl-NL" sz="2400" b="1" dirty="0" smtClean="0">
                <a:solidFill>
                  <a:srgbClr val="660066"/>
                </a:solidFill>
                <a:latin typeface="Courier New"/>
                <a:cs typeface="Courier New"/>
              </a:rPr>
              <a:t>&amp; </a:t>
            </a:r>
          </a:p>
          <a:p>
            <a:pPr marL="1341438" algn="l" eaLnBrk="1" hangingPunct="1">
              <a:lnSpc>
                <a:spcPct val="80000"/>
              </a:lnSpc>
              <a:buFont typeface="Wingdings" charset="2"/>
              <a:buNone/>
            </a:pPr>
            <a:r>
              <a:rPr lang="nl-NL" sz="2400" b="1" dirty="0" err="1" smtClean="0">
                <a:solidFill>
                  <a:srgbClr val="660066"/>
                </a:solidFill>
                <a:latin typeface="Courier New"/>
                <a:cs typeface="Courier New"/>
              </a:rPr>
              <a:t>Participatory</a:t>
            </a:r>
            <a:r>
              <a:rPr lang="nl-NL" sz="2400" b="1" dirty="0" smtClean="0">
                <a:solidFill>
                  <a:srgbClr val="660066"/>
                </a:solidFill>
                <a:latin typeface="Courier New"/>
                <a:cs typeface="Courier New"/>
              </a:rPr>
              <a:t> Research</a:t>
            </a:r>
          </a:p>
        </p:txBody>
      </p:sp>
      <p:sp>
        <p:nvSpPr>
          <p:cNvPr id="20484" name="AutoShape 4"/>
          <p:cNvSpPr>
            <a:spLocks noChangeArrowheads="1"/>
          </p:cNvSpPr>
          <p:nvPr/>
        </p:nvSpPr>
        <p:spPr bwMode="auto">
          <a:xfrm>
            <a:off x="1835696" y="836613"/>
            <a:ext cx="7200800" cy="762000"/>
          </a:xfrm>
          <a:prstGeom prst="roundRect">
            <a:avLst>
              <a:gd name="adj" fmla="val 16667"/>
            </a:avLst>
          </a:prstGeom>
          <a:noFill/>
          <a:ln w="9525">
            <a:solidFill>
              <a:schemeClr val="bg1"/>
            </a:solidFill>
            <a:round/>
            <a:headEnd/>
            <a:tailEnd/>
          </a:ln>
        </p:spPr>
        <p:txBody>
          <a:bodyPr wrap="none" anchor="ctr"/>
          <a:lstStyle/>
          <a:p>
            <a:endParaRPr lang="nl-NL"/>
          </a:p>
        </p:txBody>
      </p:sp>
      <p:pic>
        <p:nvPicPr>
          <p:cNvPr id="20485" name="Picture 5" descr="logo cerise (153-1)"/>
          <p:cNvPicPr>
            <a:picLocks noChangeAspect="1" noChangeArrowheads="1"/>
          </p:cNvPicPr>
          <p:nvPr/>
        </p:nvPicPr>
        <p:blipFill>
          <a:blip r:embed="rId3"/>
          <a:srcRect/>
          <a:stretch>
            <a:fillRect/>
          </a:stretch>
        </p:blipFill>
        <p:spPr bwMode="auto">
          <a:xfrm>
            <a:off x="179388" y="6064250"/>
            <a:ext cx="2746375" cy="533400"/>
          </a:xfrm>
          <a:prstGeom prst="rect">
            <a:avLst/>
          </a:prstGeom>
          <a:noFill/>
          <a:ln w="9525">
            <a:noFill/>
            <a:miter lim="800000"/>
            <a:headEnd/>
            <a:tailEnd/>
          </a:ln>
        </p:spPr>
      </p:pic>
      <p:sp>
        <p:nvSpPr>
          <p:cNvPr id="6" name="Tekstvak 5"/>
          <p:cNvSpPr txBox="1"/>
          <p:nvPr/>
        </p:nvSpPr>
        <p:spPr>
          <a:xfrm>
            <a:off x="2123728" y="4221088"/>
            <a:ext cx="7133357" cy="2000548"/>
          </a:xfrm>
          <a:prstGeom prst="rect">
            <a:avLst/>
          </a:prstGeom>
          <a:noFill/>
        </p:spPr>
        <p:txBody>
          <a:bodyPr wrap="square" rtlCol="0">
            <a:spAutoFit/>
          </a:bodyPr>
          <a:lstStyle/>
          <a:p>
            <a:r>
              <a:rPr kumimoji="1" lang="de-DE" sz="1600" b="1" dirty="0" smtClean="0">
                <a:solidFill>
                  <a:srgbClr val="000000"/>
                </a:solidFill>
                <a:latin typeface="Courier New"/>
                <a:cs typeface="Courier New"/>
              </a:rPr>
              <a:t>Sofie: </a:t>
            </a:r>
          </a:p>
          <a:p>
            <a:r>
              <a:rPr kumimoji="1" lang="de-DE" sz="1600" b="1" dirty="0" smtClean="0">
                <a:solidFill>
                  <a:srgbClr val="000000"/>
                </a:solidFill>
                <a:latin typeface="Courier New"/>
                <a:cs typeface="Courier New"/>
              </a:rPr>
              <a:t>„I do not </a:t>
            </a:r>
            <a:r>
              <a:rPr kumimoji="1" lang="de-DE" sz="1600" b="1" dirty="0" err="1" smtClean="0">
                <a:solidFill>
                  <a:srgbClr val="000000"/>
                </a:solidFill>
                <a:latin typeface="Courier New"/>
                <a:cs typeface="Courier New"/>
              </a:rPr>
              <a:t>give</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you</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homework</a:t>
            </a:r>
            <a:r>
              <a:rPr kumimoji="1" lang="de-DE" sz="1600" b="1" dirty="0" smtClean="0">
                <a:solidFill>
                  <a:srgbClr val="000000"/>
                </a:solidFill>
                <a:latin typeface="Courier New"/>
                <a:cs typeface="Courier New"/>
              </a:rPr>
              <a:t>.“ </a:t>
            </a:r>
            <a:endParaRPr kumimoji="1" lang="de-DE" sz="1600" b="1" dirty="0">
              <a:solidFill>
                <a:srgbClr val="000000"/>
              </a:solidFill>
              <a:latin typeface="Courier New"/>
              <a:cs typeface="Courier New"/>
            </a:endParaRPr>
          </a:p>
          <a:p>
            <a:r>
              <a:rPr kumimoji="1" lang="de-DE" sz="1600" b="1" dirty="0" smtClean="0">
                <a:solidFill>
                  <a:srgbClr val="000000"/>
                </a:solidFill>
                <a:latin typeface="Courier New"/>
                <a:cs typeface="Courier New"/>
              </a:rPr>
              <a:t>„I do not </a:t>
            </a:r>
            <a:r>
              <a:rPr kumimoji="1" lang="de-DE" sz="1600" b="1" dirty="0" err="1" smtClean="0">
                <a:solidFill>
                  <a:srgbClr val="000000"/>
                </a:solidFill>
                <a:latin typeface="Courier New"/>
                <a:cs typeface="Courier New"/>
              </a:rPr>
              <a:t>have</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the</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answers</a:t>
            </a:r>
            <a:r>
              <a:rPr kumimoji="1" lang="de-DE" sz="1600" b="1" dirty="0" smtClean="0">
                <a:solidFill>
                  <a:srgbClr val="000000"/>
                </a:solidFill>
                <a:latin typeface="Courier New"/>
                <a:cs typeface="Courier New"/>
              </a:rPr>
              <a:t>.“</a:t>
            </a:r>
          </a:p>
          <a:p>
            <a:r>
              <a:rPr kumimoji="1" lang="de-DE" sz="1600" b="1" dirty="0" smtClean="0">
                <a:solidFill>
                  <a:srgbClr val="000000"/>
                </a:solidFill>
                <a:latin typeface="Courier New"/>
                <a:cs typeface="Courier New"/>
              </a:rPr>
              <a:t>„I </a:t>
            </a:r>
            <a:r>
              <a:rPr kumimoji="1" lang="de-DE" sz="1600" b="1" dirty="0" err="1" smtClean="0">
                <a:solidFill>
                  <a:srgbClr val="000000"/>
                </a:solidFill>
                <a:latin typeface="Courier New"/>
                <a:cs typeface="Courier New"/>
              </a:rPr>
              <a:t>don‘t</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know</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what</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is</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the</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best</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road</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to</a:t>
            </a:r>
            <a:r>
              <a:rPr kumimoji="1" lang="de-DE" sz="1600" b="1" dirty="0" smtClean="0">
                <a:solidFill>
                  <a:srgbClr val="000000"/>
                </a:solidFill>
                <a:latin typeface="Courier New"/>
                <a:cs typeface="Courier New"/>
              </a:rPr>
              <a:t> </a:t>
            </a:r>
            <a:r>
              <a:rPr kumimoji="1" lang="de-DE" sz="1600" b="1" dirty="0" err="1" smtClean="0">
                <a:solidFill>
                  <a:srgbClr val="000000"/>
                </a:solidFill>
                <a:latin typeface="Courier New"/>
                <a:cs typeface="Courier New"/>
              </a:rPr>
              <a:t>take</a:t>
            </a:r>
            <a:r>
              <a:rPr kumimoji="1" lang="de-DE" sz="1600" b="1" dirty="0" smtClean="0">
                <a:solidFill>
                  <a:srgbClr val="000000"/>
                </a:solidFill>
                <a:latin typeface="Courier New"/>
                <a:cs typeface="Courier New"/>
              </a:rPr>
              <a:t>.“ </a:t>
            </a:r>
            <a:endParaRPr kumimoji="1" lang="de-DE" sz="1600" b="1" dirty="0">
              <a:solidFill>
                <a:srgbClr val="000000"/>
              </a:solidFill>
              <a:latin typeface="Courier New"/>
              <a:cs typeface="Courier New"/>
            </a:endParaRPr>
          </a:p>
          <a:p>
            <a:pPr marL="342900" indent="-342900">
              <a:buFont typeface="Arial"/>
              <a:buChar char="•"/>
            </a:pPr>
            <a:endParaRPr lang="de-DE" sz="2000" dirty="0" smtClean="0">
              <a:solidFill>
                <a:schemeClr val="bg2"/>
              </a:solidFill>
              <a:latin typeface="Tahoma" pitchFamily="34" charset="0"/>
              <a:ea typeface="Tahoma" pitchFamily="34" charset="0"/>
              <a:cs typeface="Tahoma" pitchFamily="34" charset="0"/>
            </a:endParaRPr>
          </a:p>
          <a:p>
            <a:pPr marL="342900" indent="-342900">
              <a:buFont typeface="Arial"/>
              <a:buChar char="•"/>
            </a:pPr>
            <a:endParaRPr lang="de-DE" sz="2000" dirty="0">
              <a:solidFill>
                <a:schemeClr val="bg2"/>
              </a:solidFill>
              <a:latin typeface="Tahoma" pitchFamily="34" charset="0"/>
              <a:ea typeface="Tahoma" pitchFamily="34" charset="0"/>
              <a:cs typeface="Tahoma" pitchFamily="34" charset="0"/>
            </a:endParaRPr>
          </a:p>
          <a:p>
            <a:pPr marL="342900" indent="-342900">
              <a:buFont typeface="Arial"/>
              <a:buChar char="•"/>
            </a:pPr>
            <a:endParaRPr lang="de-DE" sz="2000" dirty="0" smtClean="0">
              <a:solidFill>
                <a:schemeClr val="bg2"/>
              </a:solidFill>
              <a:latin typeface="Tahoma" pitchFamily="34" charset="0"/>
              <a:ea typeface="Tahoma" pitchFamily="34" charset="0"/>
              <a:cs typeface="Tahoma" pitchFamily="34" charset="0"/>
            </a:endParaRPr>
          </a:p>
        </p:txBody>
      </p:sp>
      <p:pic>
        <p:nvPicPr>
          <p:cNvPr id="8" name="Tijdelijke aanduiding voor inhoud 3"/>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2267744" y="2000084"/>
            <a:ext cx="4117249" cy="2245771"/>
          </a:xfrm>
          <a:prstGeom prst="rect">
            <a:avLst/>
          </a:prstGeom>
        </p:spPr>
      </p:pic>
    </p:spTree>
    <p:extLst>
      <p:ext uri="{BB962C8B-B14F-4D97-AF65-F5344CB8AC3E}">
        <p14:creationId xmlns:p14="http://schemas.microsoft.com/office/powerpoint/2010/main" val="35452112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hthoek 4"/>
          <p:cNvSpPr>
            <a:spLocks noChangeArrowheads="1"/>
          </p:cNvSpPr>
          <p:nvPr/>
        </p:nvSpPr>
        <p:spPr bwMode="auto">
          <a:xfrm>
            <a:off x="2627313" y="1125538"/>
            <a:ext cx="185737" cy="460375"/>
          </a:xfrm>
          <a:prstGeom prst="rect">
            <a:avLst/>
          </a:prstGeom>
          <a:noFill/>
          <a:ln w="9525">
            <a:noFill/>
            <a:miter lim="800000"/>
            <a:headEnd/>
            <a:tailEnd/>
          </a:ln>
        </p:spPr>
        <p:txBody>
          <a:bodyPr wrap="none">
            <a:spAutoFit/>
          </a:bodyPr>
          <a:lstStyle/>
          <a:p>
            <a:r>
              <a:rPr kumimoji="1" lang="nl-NL" sz="2400" b="1">
                <a:solidFill>
                  <a:srgbClr val="660066"/>
                </a:solidFill>
                <a:latin typeface="Tahoma" charset="0"/>
              </a:rPr>
              <a:t> </a:t>
            </a:r>
            <a:endParaRPr kumimoji="1" lang="nl-NL" sz="2000" b="1">
              <a:solidFill>
                <a:srgbClr val="660066"/>
              </a:solidFill>
              <a:latin typeface="Tahoma" charset="0"/>
            </a:endParaRPr>
          </a:p>
        </p:txBody>
      </p:sp>
      <p:pic>
        <p:nvPicPr>
          <p:cNvPr id="25604" name="Picture 5" descr="logo cerise (153-1)"/>
          <p:cNvPicPr>
            <a:picLocks noChangeAspect="1" noChangeArrowheads="1"/>
          </p:cNvPicPr>
          <p:nvPr/>
        </p:nvPicPr>
        <p:blipFill>
          <a:blip r:embed="rId3"/>
          <a:srcRect/>
          <a:stretch>
            <a:fillRect/>
          </a:stretch>
        </p:blipFill>
        <p:spPr bwMode="auto">
          <a:xfrm>
            <a:off x="179388" y="6064250"/>
            <a:ext cx="2746375" cy="533400"/>
          </a:xfrm>
          <a:prstGeom prst="rect">
            <a:avLst/>
          </a:prstGeom>
          <a:noFill/>
          <a:ln w="9525">
            <a:noFill/>
            <a:miter lim="800000"/>
            <a:headEnd/>
            <a:tailEnd/>
          </a:ln>
        </p:spPr>
      </p:pic>
      <p:sp>
        <p:nvSpPr>
          <p:cNvPr id="25605" name="AutoShape 6"/>
          <p:cNvSpPr>
            <a:spLocks noChangeArrowheads="1"/>
          </p:cNvSpPr>
          <p:nvPr/>
        </p:nvSpPr>
        <p:spPr bwMode="auto">
          <a:xfrm>
            <a:off x="3419474" y="363538"/>
            <a:ext cx="4392885" cy="762000"/>
          </a:xfrm>
          <a:prstGeom prst="roundRect">
            <a:avLst>
              <a:gd name="adj" fmla="val 16667"/>
            </a:avLst>
          </a:prstGeom>
          <a:noFill/>
          <a:ln w="9525">
            <a:solidFill>
              <a:schemeClr val="bg1"/>
            </a:solidFill>
            <a:round/>
            <a:headEnd/>
            <a:tailEnd/>
          </a:ln>
        </p:spPr>
        <p:txBody>
          <a:bodyPr wrap="none" anchor="ctr"/>
          <a:lstStyle/>
          <a:p>
            <a:endParaRPr lang="nl-NL"/>
          </a:p>
        </p:txBody>
      </p:sp>
      <p:sp>
        <p:nvSpPr>
          <p:cNvPr id="2" name="Rechthoek 1"/>
          <p:cNvSpPr/>
          <p:nvPr/>
        </p:nvSpPr>
        <p:spPr>
          <a:xfrm>
            <a:off x="3563938" y="417513"/>
            <a:ext cx="4572000" cy="400110"/>
          </a:xfrm>
          <a:prstGeom prst="rect">
            <a:avLst/>
          </a:prstGeom>
        </p:spPr>
        <p:txBody>
          <a:bodyPr>
            <a:spAutoFit/>
          </a:bodyPr>
          <a:lstStyle/>
          <a:p>
            <a:pPr>
              <a:defRPr/>
            </a:pPr>
            <a:r>
              <a:rPr kumimoji="1" lang="nl-NL" sz="2000" b="1" kern="0" dirty="0" err="1" smtClean="0">
                <a:solidFill>
                  <a:srgbClr val="660066"/>
                </a:solidFill>
                <a:latin typeface="Courier New"/>
                <a:cs typeface="Courier New"/>
              </a:rPr>
              <a:t>Nothing</a:t>
            </a:r>
            <a:r>
              <a:rPr kumimoji="1" lang="nl-NL" sz="2000" b="1" kern="0" dirty="0" smtClean="0">
                <a:solidFill>
                  <a:srgbClr val="660066"/>
                </a:solidFill>
                <a:latin typeface="Courier New"/>
                <a:cs typeface="Courier New"/>
              </a:rPr>
              <a:t> without </a:t>
            </a:r>
            <a:r>
              <a:rPr kumimoji="1" lang="nl-NL" sz="2000" b="1" kern="0" dirty="0" err="1" smtClean="0">
                <a:solidFill>
                  <a:srgbClr val="660066"/>
                </a:solidFill>
                <a:latin typeface="Courier New"/>
                <a:cs typeface="Courier New"/>
              </a:rPr>
              <a:t>us</a:t>
            </a:r>
            <a:r>
              <a:rPr kumimoji="1" lang="nl-NL" sz="2000" b="1" kern="0" dirty="0" smtClean="0">
                <a:solidFill>
                  <a:srgbClr val="660066"/>
                </a:solidFill>
                <a:latin typeface="Courier New"/>
                <a:cs typeface="Courier New"/>
              </a:rPr>
              <a:t> </a:t>
            </a:r>
            <a:r>
              <a:rPr kumimoji="1" lang="nl-NL" sz="2000" b="1" kern="0" dirty="0" err="1" smtClean="0">
                <a:solidFill>
                  <a:srgbClr val="660066"/>
                </a:solidFill>
                <a:latin typeface="Courier New"/>
                <a:cs typeface="Courier New"/>
              </a:rPr>
              <a:t>about</a:t>
            </a:r>
            <a:r>
              <a:rPr kumimoji="1" lang="nl-NL" sz="2000" b="1" kern="0" dirty="0" smtClean="0">
                <a:solidFill>
                  <a:srgbClr val="660066"/>
                </a:solidFill>
                <a:latin typeface="Courier New"/>
                <a:cs typeface="Courier New"/>
              </a:rPr>
              <a:t> </a:t>
            </a:r>
            <a:r>
              <a:rPr kumimoji="1" lang="nl-NL" sz="2000" b="1" kern="0" dirty="0" err="1" smtClean="0">
                <a:solidFill>
                  <a:srgbClr val="660066"/>
                </a:solidFill>
                <a:latin typeface="Courier New"/>
                <a:cs typeface="Courier New"/>
              </a:rPr>
              <a:t>us</a:t>
            </a:r>
            <a:endParaRPr kumimoji="1" lang="nl-NL" sz="2000" b="1" kern="0" dirty="0">
              <a:solidFill>
                <a:srgbClr val="660066"/>
              </a:solidFill>
              <a:latin typeface="Courier New"/>
              <a:cs typeface="Courier New"/>
            </a:endParaRPr>
          </a:p>
        </p:txBody>
      </p:sp>
      <p:pic>
        <p:nvPicPr>
          <p:cNvPr id="8" name="Tijdelijke aanduiding voor inhoud 3"/>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6908695" y="1765869"/>
            <a:ext cx="1944103" cy="2090433"/>
          </a:xfrm>
          <a:prstGeom prst="rect">
            <a:avLst/>
          </a:prstGeom>
        </p:spPr>
      </p:pic>
      <p:sp>
        <p:nvSpPr>
          <p:cNvPr id="5" name="Tekstvak 4"/>
          <p:cNvSpPr txBox="1"/>
          <p:nvPr/>
        </p:nvSpPr>
        <p:spPr>
          <a:xfrm>
            <a:off x="1763688" y="1916832"/>
            <a:ext cx="5139034" cy="3970318"/>
          </a:xfrm>
          <a:prstGeom prst="rect">
            <a:avLst/>
          </a:prstGeom>
          <a:noFill/>
        </p:spPr>
        <p:txBody>
          <a:bodyPr wrap="square" rtlCol="0">
            <a:spAutoFit/>
          </a:bodyPr>
          <a:lstStyle/>
          <a:p>
            <a:r>
              <a:rPr lang="nl-NL" b="1" dirty="0" smtClean="0">
                <a:solidFill>
                  <a:srgbClr val="000000"/>
                </a:solidFill>
                <a:latin typeface="Courier New"/>
                <a:cs typeface="Courier New"/>
              </a:rPr>
              <a:t>People </a:t>
            </a:r>
            <a:r>
              <a:rPr lang="nl-NL" b="1" dirty="0" err="1" smtClean="0">
                <a:solidFill>
                  <a:srgbClr val="000000"/>
                </a:solidFill>
                <a:latin typeface="Courier New"/>
                <a:cs typeface="Courier New"/>
              </a:rPr>
              <a:t>with</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disabilities</a:t>
            </a:r>
            <a:r>
              <a:rPr lang="nl-NL" b="1" dirty="0" smtClean="0">
                <a:solidFill>
                  <a:srgbClr val="000000"/>
                </a:solidFill>
                <a:latin typeface="Courier New"/>
                <a:cs typeface="Courier New"/>
              </a:rPr>
              <a:t> have </a:t>
            </a:r>
            <a:r>
              <a:rPr lang="nl-NL" b="1" dirty="0" err="1" smtClean="0">
                <a:solidFill>
                  <a:srgbClr val="000000"/>
                </a:solidFill>
                <a:latin typeface="Courier New"/>
                <a:cs typeface="Courier New"/>
              </a:rPr>
              <a:t>lived</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experience</a:t>
            </a:r>
            <a:r>
              <a:rPr lang="nl-NL" b="1" dirty="0">
                <a:solidFill>
                  <a:srgbClr val="000000"/>
                </a:solidFill>
                <a:latin typeface="Courier New"/>
                <a:cs typeface="Courier New"/>
              </a:rPr>
              <a:t> </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very</a:t>
            </a:r>
            <a:r>
              <a:rPr lang="nl-NL" b="1" dirty="0" smtClean="0">
                <a:solidFill>
                  <a:srgbClr val="000000"/>
                </a:solidFill>
                <a:latin typeface="Courier New"/>
                <a:cs typeface="Courier New"/>
              </a:rPr>
              <a:t> important </a:t>
            </a:r>
            <a:r>
              <a:rPr lang="nl-NL" b="1" dirty="0" err="1" smtClean="0">
                <a:solidFill>
                  <a:srgbClr val="000000"/>
                </a:solidFill>
                <a:latin typeface="Courier New"/>
                <a:cs typeface="Courier New"/>
              </a:rPr>
              <a:t>knowledge</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and</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experience</a:t>
            </a:r>
            <a:r>
              <a:rPr lang="nl-NL" b="1" dirty="0" smtClean="0">
                <a:solidFill>
                  <a:srgbClr val="000000"/>
                </a:solidFill>
                <a:latin typeface="Courier New"/>
                <a:cs typeface="Courier New"/>
              </a:rPr>
              <a:t>.</a:t>
            </a:r>
          </a:p>
          <a:p>
            <a:endParaRPr lang="nl-NL" b="1" dirty="0" smtClean="0">
              <a:solidFill>
                <a:srgbClr val="000000"/>
              </a:solidFill>
              <a:latin typeface="Courier New"/>
              <a:cs typeface="Courier New"/>
            </a:endParaRPr>
          </a:p>
          <a:p>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Experience</a:t>
            </a:r>
            <a:r>
              <a:rPr lang="nl-NL" b="1" dirty="0" smtClean="0">
                <a:solidFill>
                  <a:srgbClr val="000000"/>
                </a:solidFill>
                <a:latin typeface="Courier New"/>
                <a:cs typeface="Courier New"/>
              </a:rPr>
              <a:t> of stigma: </a:t>
            </a:r>
            <a:r>
              <a:rPr lang="nl-NL" b="1" dirty="0" err="1" smtClean="0">
                <a:solidFill>
                  <a:srgbClr val="000000"/>
                </a:solidFill>
                <a:latin typeface="Courier New"/>
                <a:cs typeface="Courier New"/>
              </a:rPr>
              <a:t>caused</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by</a:t>
            </a:r>
            <a:endParaRPr lang="nl-NL" b="1" dirty="0">
              <a:solidFill>
                <a:srgbClr val="000000"/>
              </a:solidFill>
              <a:latin typeface="Courier New"/>
              <a:cs typeface="Courier New"/>
            </a:endParaRPr>
          </a:p>
          <a:p>
            <a:r>
              <a:rPr lang="nl-NL" b="1" dirty="0" smtClean="0">
                <a:solidFill>
                  <a:srgbClr val="000000"/>
                </a:solidFill>
                <a:latin typeface="Courier New"/>
                <a:cs typeface="Courier New"/>
              </a:rPr>
              <a:t> </a:t>
            </a:r>
          </a:p>
          <a:p>
            <a:pPr marL="2114550" lvl="4" indent="-285750">
              <a:buFont typeface="Arial"/>
              <a:buChar char="•"/>
            </a:pPr>
            <a:r>
              <a:rPr lang="nl-NL" b="1" dirty="0">
                <a:solidFill>
                  <a:srgbClr val="000000"/>
                </a:solidFill>
                <a:latin typeface="Courier New"/>
                <a:cs typeface="Courier New"/>
              </a:rPr>
              <a:t>Status quo</a:t>
            </a:r>
          </a:p>
          <a:p>
            <a:pPr marL="2114550" lvl="4" indent="-285750">
              <a:buFont typeface="Arial"/>
              <a:buChar char="•"/>
            </a:pPr>
            <a:r>
              <a:rPr lang="nl-NL" b="1" dirty="0" err="1" smtClean="0">
                <a:solidFill>
                  <a:srgbClr val="000000"/>
                </a:solidFill>
                <a:latin typeface="Courier New"/>
                <a:cs typeface="Courier New"/>
              </a:rPr>
              <a:t>Labeling</a:t>
            </a:r>
            <a:endParaRPr lang="nl-NL" b="1" dirty="0" smtClean="0">
              <a:solidFill>
                <a:srgbClr val="000000"/>
              </a:solidFill>
              <a:latin typeface="Courier New"/>
              <a:cs typeface="Courier New"/>
            </a:endParaRPr>
          </a:p>
          <a:p>
            <a:pPr marL="2114550" lvl="4" indent="-285750">
              <a:buFont typeface="Arial"/>
              <a:buChar char="•"/>
            </a:pPr>
            <a:r>
              <a:rPr lang="nl-NL" b="1" dirty="0" err="1" smtClean="0">
                <a:solidFill>
                  <a:srgbClr val="000000"/>
                </a:solidFill>
                <a:latin typeface="Courier New"/>
                <a:cs typeface="Courier New"/>
              </a:rPr>
              <a:t>Stereotyping</a:t>
            </a:r>
            <a:endParaRPr lang="nl-NL" b="1" dirty="0" smtClean="0">
              <a:solidFill>
                <a:srgbClr val="000000"/>
              </a:solidFill>
              <a:latin typeface="Courier New"/>
              <a:cs typeface="Courier New"/>
            </a:endParaRPr>
          </a:p>
          <a:p>
            <a:pPr marL="2114550" lvl="4" indent="-285750">
              <a:buFont typeface="Arial"/>
              <a:buChar char="•"/>
            </a:pPr>
            <a:r>
              <a:rPr lang="nl-NL" b="1" dirty="0" err="1" smtClean="0">
                <a:solidFill>
                  <a:srgbClr val="000000"/>
                </a:solidFill>
                <a:latin typeface="Courier New"/>
                <a:cs typeface="Courier New"/>
              </a:rPr>
              <a:t>Discrimination</a:t>
            </a:r>
            <a:endParaRPr lang="nl-NL" b="1" dirty="0" smtClean="0">
              <a:solidFill>
                <a:srgbClr val="000000"/>
              </a:solidFill>
              <a:latin typeface="Courier New"/>
              <a:cs typeface="Courier New"/>
            </a:endParaRPr>
          </a:p>
          <a:p>
            <a:pPr marL="2114550" lvl="4" indent="-285750">
              <a:buFont typeface="Arial"/>
              <a:buChar char="•"/>
            </a:pPr>
            <a:r>
              <a:rPr lang="nl-NL" b="1" dirty="0" err="1" smtClean="0">
                <a:solidFill>
                  <a:srgbClr val="000000"/>
                </a:solidFill>
                <a:latin typeface="Courier New"/>
                <a:cs typeface="Courier New"/>
              </a:rPr>
              <a:t>Separation</a:t>
            </a:r>
            <a:endParaRPr lang="nl-NL" b="1" dirty="0" smtClean="0">
              <a:solidFill>
                <a:srgbClr val="000000"/>
              </a:solidFill>
              <a:latin typeface="Courier New"/>
              <a:cs typeface="Courier New"/>
            </a:endParaRPr>
          </a:p>
          <a:p>
            <a:endParaRPr lang="nl-NL" dirty="0" smtClean="0">
              <a:solidFill>
                <a:srgbClr val="660066"/>
              </a:solidFill>
              <a:latin typeface="Tahoma" charset="0"/>
            </a:endParaRPr>
          </a:p>
          <a:p>
            <a:pPr marL="285750" indent="-285750">
              <a:buFont typeface="Arial"/>
              <a:buChar char="•"/>
            </a:pPr>
            <a:endParaRPr lang="nl-NL" dirty="0">
              <a:solidFill>
                <a:srgbClr val="660066"/>
              </a:solidFill>
              <a:latin typeface="Tahoma" charset="0"/>
            </a:endParaRPr>
          </a:p>
          <a:p>
            <a:pPr marL="285750" indent="-285750">
              <a:buFont typeface="Arial"/>
              <a:buChar char="•"/>
            </a:pPr>
            <a:endParaRPr lang="nl-NL"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shovel_ramp.jpg"/>
          <p:cNvPicPr>
            <a:picLocks noGrp="1" noChangeAspect="1"/>
          </p:cNvPicPr>
          <p:nvPr>
            <p:ph idx="1"/>
          </p:nvPr>
        </p:nvPicPr>
        <p:blipFill>
          <a:blip r:embed="rId3"/>
          <a:stretch>
            <a:fillRect/>
          </a:stretch>
        </p:blipFill>
        <p:spPr>
          <a:xfrm>
            <a:off x="3728555" y="1340768"/>
            <a:ext cx="4637990" cy="4870375"/>
          </a:xfrm>
        </p:spPr>
      </p:pic>
      <p:sp>
        <p:nvSpPr>
          <p:cNvPr id="6" name="AutoShape 4"/>
          <p:cNvSpPr>
            <a:spLocks noChangeArrowheads="1"/>
          </p:cNvSpPr>
          <p:nvPr/>
        </p:nvSpPr>
        <p:spPr bwMode="auto">
          <a:xfrm>
            <a:off x="1403648" y="404813"/>
            <a:ext cx="3581400" cy="609600"/>
          </a:xfrm>
          <a:prstGeom prst="roundRect">
            <a:avLst>
              <a:gd name="adj" fmla="val 16667"/>
            </a:avLst>
          </a:prstGeom>
          <a:noFill/>
          <a:ln w="9525">
            <a:solidFill>
              <a:schemeClr val="bg1"/>
            </a:solidFill>
            <a:round/>
            <a:headEnd/>
            <a:tailEnd/>
          </a:ln>
        </p:spPr>
        <p:txBody>
          <a:bodyPr wrap="none" anchor="ctr"/>
          <a:lstStyle/>
          <a:p>
            <a:endParaRPr lang="nl-NL"/>
          </a:p>
        </p:txBody>
      </p:sp>
      <p:sp>
        <p:nvSpPr>
          <p:cNvPr id="7" name="Rectangle 2"/>
          <p:cNvSpPr txBox="1">
            <a:spLocks noChangeArrowheads="1"/>
          </p:cNvSpPr>
          <p:nvPr/>
        </p:nvSpPr>
        <p:spPr bwMode="auto">
          <a:xfrm>
            <a:off x="1479848" y="494685"/>
            <a:ext cx="3505200" cy="4572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charset="-128"/>
              </a:defRPr>
            </a:lvl9pPr>
          </a:lstStyle>
          <a:p>
            <a:pPr marL="0" indent="0" eaLnBrk="1" hangingPunct="1">
              <a:lnSpc>
                <a:spcPct val="90000"/>
              </a:lnSpc>
              <a:buNone/>
            </a:pPr>
            <a:r>
              <a:rPr kumimoji="0" lang="nl-NL" sz="2200" b="1" dirty="0" smtClean="0">
                <a:solidFill>
                  <a:srgbClr val="660066"/>
                </a:solidFill>
                <a:latin typeface="Tahoma" charset="0"/>
              </a:rPr>
              <a:t>Universal Design</a:t>
            </a:r>
          </a:p>
          <a:p>
            <a:pPr eaLnBrk="1" hangingPunct="1">
              <a:lnSpc>
                <a:spcPct val="90000"/>
              </a:lnSpc>
            </a:pPr>
            <a:endParaRPr kumimoji="0" lang="nl-NL" sz="2200" b="1" dirty="0" smtClean="0">
              <a:solidFill>
                <a:srgbClr val="660066"/>
              </a:solidFill>
              <a:latin typeface="Tahoma" charset="0"/>
            </a:endParaRPr>
          </a:p>
          <a:p>
            <a:pPr eaLnBrk="1" hangingPunct="1">
              <a:lnSpc>
                <a:spcPct val="90000"/>
              </a:lnSpc>
            </a:pPr>
            <a:endParaRPr kumimoji="0" lang="nl-NL" sz="2200" dirty="0" smtClean="0">
              <a:solidFill>
                <a:srgbClr val="660066"/>
              </a:solidFill>
              <a:latin typeface="Tahoma" charset="0"/>
            </a:endParaRPr>
          </a:p>
          <a:p>
            <a:pPr eaLnBrk="1" hangingPunct="1">
              <a:lnSpc>
                <a:spcPct val="90000"/>
              </a:lnSpc>
            </a:pPr>
            <a:endParaRPr kumimoji="0" lang="nl-NL" sz="2200" dirty="0" smtClean="0">
              <a:solidFill>
                <a:srgbClr val="660066"/>
              </a:solidFill>
              <a:latin typeface="Tahoma" charset="0"/>
            </a:endParaRPr>
          </a:p>
          <a:p>
            <a:pPr eaLnBrk="1" hangingPunct="1">
              <a:lnSpc>
                <a:spcPct val="90000"/>
              </a:lnSpc>
            </a:pPr>
            <a:endParaRPr kumimoji="0" lang="nl-NL" sz="2200" dirty="0" smtClean="0">
              <a:solidFill>
                <a:srgbClr val="660066"/>
              </a:solidFill>
              <a:latin typeface="Tahoma" charset="0"/>
            </a:endParaRPr>
          </a:p>
        </p:txBody>
      </p:sp>
      <p:pic>
        <p:nvPicPr>
          <p:cNvPr id="8" name="Picture 5" descr="logo cerise (153-1)"/>
          <p:cNvPicPr>
            <a:picLocks noChangeAspect="1" noChangeArrowheads="1"/>
          </p:cNvPicPr>
          <p:nvPr/>
        </p:nvPicPr>
        <p:blipFill>
          <a:blip r:embed="rId4"/>
          <a:srcRect/>
          <a:stretch>
            <a:fillRect/>
          </a:stretch>
        </p:blipFill>
        <p:spPr bwMode="auto">
          <a:xfrm>
            <a:off x="179388" y="6064250"/>
            <a:ext cx="2746375" cy="533400"/>
          </a:xfrm>
          <a:prstGeom prst="rect">
            <a:avLst/>
          </a:prstGeom>
          <a:noFill/>
          <a:ln w="9525">
            <a:noFill/>
            <a:miter lim="800000"/>
            <a:headEnd/>
            <a:tailEnd/>
          </a:ln>
        </p:spPr>
      </p:pic>
      <p:sp>
        <p:nvSpPr>
          <p:cNvPr id="2" name="Tekstvak 1"/>
          <p:cNvSpPr txBox="1"/>
          <p:nvPr/>
        </p:nvSpPr>
        <p:spPr>
          <a:xfrm>
            <a:off x="486137" y="1628800"/>
            <a:ext cx="3004594" cy="3693319"/>
          </a:xfrm>
          <a:prstGeom prst="rect">
            <a:avLst/>
          </a:prstGeom>
          <a:noFill/>
        </p:spPr>
        <p:txBody>
          <a:bodyPr wrap="square" rtlCol="0">
            <a:spAutoFit/>
          </a:bodyPr>
          <a:lstStyle/>
          <a:p>
            <a:r>
              <a:rPr lang="nl-NL" b="1" dirty="0" err="1" smtClean="0">
                <a:solidFill>
                  <a:srgbClr val="000000"/>
                </a:solidFill>
                <a:latin typeface="Courier New"/>
                <a:cs typeface="Courier New"/>
              </a:rPr>
              <a:t>One</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size</a:t>
            </a:r>
            <a:r>
              <a:rPr lang="nl-NL" b="1" dirty="0" smtClean="0">
                <a:solidFill>
                  <a:srgbClr val="000000"/>
                </a:solidFill>
                <a:latin typeface="Courier New"/>
                <a:cs typeface="Courier New"/>
              </a:rPr>
              <a:t> does </a:t>
            </a:r>
            <a:r>
              <a:rPr lang="nl-NL" b="1" dirty="0" err="1" smtClean="0">
                <a:solidFill>
                  <a:srgbClr val="000000"/>
                </a:solidFill>
                <a:latin typeface="Courier New"/>
                <a:cs typeface="Courier New"/>
              </a:rPr>
              <a:t>not</a:t>
            </a:r>
            <a:r>
              <a:rPr lang="nl-NL" b="1" dirty="0" smtClean="0">
                <a:solidFill>
                  <a:srgbClr val="000000"/>
                </a:solidFill>
                <a:latin typeface="Courier New"/>
                <a:cs typeface="Courier New"/>
              </a:rPr>
              <a:t> </a:t>
            </a:r>
          </a:p>
          <a:p>
            <a:endParaRPr lang="nl-NL" b="1" dirty="0">
              <a:solidFill>
                <a:srgbClr val="000000"/>
              </a:solidFill>
              <a:latin typeface="Courier New"/>
              <a:cs typeface="Courier New"/>
            </a:endParaRPr>
          </a:p>
          <a:p>
            <a:r>
              <a:rPr lang="nl-NL" b="1" dirty="0" smtClean="0">
                <a:solidFill>
                  <a:srgbClr val="000000"/>
                </a:solidFill>
                <a:latin typeface="Courier New"/>
                <a:cs typeface="Courier New"/>
              </a:rPr>
              <a:t>fit </a:t>
            </a:r>
            <a:r>
              <a:rPr lang="nl-NL" b="1" dirty="0" err="1" smtClean="0">
                <a:solidFill>
                  <a:srgbClr val="000000"/>
                </a:solidFill>
                <a:latin typeface="Courier New"/>
                <a:cs typeface="Courier New"/>
              </a:rPr>
              <a:t>all</a:t>
            </a:r>
            <a:r>
              <a:rPr lang="nl-NL" b="1" dirty="0" smtClean="0">
                <a:solidFill>
                  <a:srgbClr val="000000"/>
                </a:solidFill>
                <a:latin typeface="Courier New"/>
                <a:cs typeface="Courier New"/>
              </a:rPr>
              <a:t>!</a:t>
            </a:r>
          </a:p>
          <a:p>
            <a:endParaRPr lang="nl-NL" b="1" dirty="0">
              <a:solidFill>
                <a:srgbClr val="000000"/>
              </a:solidFill>
              <a:latin typeface="Courier New"/>
              <a:cs typeface="Courier New"/>
            </a:endParaRPr>
          </a:p>
          <a:p>
            <a:r>
              <a:rPr lang="nl-NL" b="1" dirty="0" smtClean="0">
                <a:solidFill>
                  <a:srgbClr val="000000"/>
                </a:solidFill>
                <a:latin typeface="Courier New"/>
                <a:cs typeface="Courier New"/>
              </a:rPr>
              <a:t>We are </a:t>
            </a:r>
            <a:r>
              <a:rPr lang="nl-NL" b="1" dirty="0" err="1" smtClean="0">
                <a:solidFill>
                  <a:srgbClr val="000000"/>
                </a:solidFill>
                <a:latin typeface="Courier New"/>
                <a:cs typeface="Courier New"/>
              </a:rPr>
              <a:t>searching</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exploring</a:t>
            </a:r>
            <a:r>
              <a:rPr lang="nl-NL" b="1" dirty="0">
                <a:solidFill>
                  <a:srgbClr val="000000"/>
                </a:solidFill>
                <a:latin typeface="Courier New"/>
                <a:cs typeface="Courier New"/>
              </a:rPr>
              <a:t> </a:t>
            </a:r>
            <a:r>
              <a:rPr lang="nl-NL" b="1" dirty="0" err="1" smtClean="0">
                <a:solidFill>
                  <a:srgbClr val="000000"/>
                </a:solidFill>
                <a:latin typeface="Courier New"/>
                <a:cs typeface="Courier New"/>
              </a:rPr>
              <a:t>and</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creating</a:t>
            </a:r>
            <a:endParaRPr lang="nl-NL" b="1" dirty="0">
              <a:solidFill>
                <a:srgbClr val="000000"/>
              </a:solidFill>
              <a:latin typeface="Courier New"/>
              <a:cs typeface="Courier New"/>
            </a:endParaRPr>
          </a:p>
          <a:p>
            <a:endParaRPr lang="nl-NL" b="1" dirty="0">
              <a:solidFill>
                <a:srgbClr val="000000"/>
              </a:solidFill>
              <a:latin typeface="Courier New"/>
              <a:cs typeface="Courier New"/>
            </a:endParaRPr>
          </a:p>
          <a:p>
            <a:r>
              <a:rPr lang="nl-NL" b="1" dirty="0" err="1">
                <a:solidFill>
                  <a:srgbClr val="000000"/>
                </a:solidFill>
                <a:latin typeface="Courier New"/>
                <a:cs typeface="Courier New"/>
              </a:rPr>
              <a:t>a</a:t>
            </a:r>
            <a:r>
              <a:rPr lang="nl-NL" b="1" dirty="0" err="1" smtClean="0">
                <a:solidFill>
                  <a:srgbClr val="000000"/>
                </a:solidFill>
                <a:latin typeface="Courier New"/>
                <a:cs typeface="Courier New"/>
              </a:rPr>
              <a:t>lternative</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and</a:t>
            </a:r>
            <a:r>
              <a:rPr lang="nl-NL" b="1" dirty="0" smtClean="0">
                <a:solidFill>
                  <a:srgbClr val="000000"/>
                </a:solidFill>
                <a:latin typeface="Courier New"/>
                <a:cs typeface="Courier New"/>
              </a:rPr>
              <a:t> </a:t>
            </a:r>
          </a:p>
          <a:p>
            <a:endParaRPr lang="nl-NL" b="1" dirty="0" smtClean="0">
              <a:solidFill>
                <a:srgbClr val="000000"/>
              </a:solidFill>
              <a:latin typeface="Courier New"/>
              <a:cs typeface="Courier New"/>
            </a:endParaRPr>
          </a:p>
          <a:p>
            <a:r>
              <a:rPr lang="nl-NL" b="1" dirty="0" err="1" smtClean="0">
                <a:solidFill>
                  <a:srgbClr val="000000"/>
                </a:solidFill>
                <a:latin typeface="Courier New"/>
                <a:cs typeface="Courier New"/>
              </a:rPr>
              <a:t>creative</a:t>
            </a:r>
            <a:r>
              <a:rPr lang="nl-NL" b="1" dirty="0" smtClean="0">
                <a:solidFill>
                  <a:srgbClr val="000000"/>
                </a:solidFill>
                <a:latin typeface="Courier New"/>
                <a:cs typeface="Courier New"/>
              </a:rPr>
              <a:t> research</a:t>
            </a:r>
          </a:p>
          <a:p>
            <a:endParaRPr lang="nl-NL" b="1" dirty="0">
              <a:solidFill>
                <a:srgbClr val="000000"/>
              </a:solidFill>
              <a:latin typeface="Courier New"/>
              <a:cs typeface="Courier New"/>
            </a:endParaRPr>
          </a:p>
          <a:p>
            <a:r>
              <a:rPr lang="nl-NL" b="1" dirty="0" err="1" smtClean="0">
                <a:solidFill>
                  <a:srgbClr val="000000"/>
                </a:solidFill>
                <a:latin typeface="Courier New"/>
                <a:cs typeface="Courier New"/>
              </a:rPr>
              <a:t>methods</a:t>
            </a:r>
            <a:r>
              <a:rPr lang="nl-NL" b="1" dirty="0" smtClean="0">
                <a:solidFill>
                  <a:srgbClr val="000000"/>
                </a:solidFill>
                <a:latin typeface="Courier New"/>
                <a:cs typeface="Courier New"/>
              </a:rPr>
              <a:t>. </a:t>
            </a:r>
            <a:endParaRPr lang="nl-NL" b="1" dirty="0">
              <a:solidFill>
                <a:srgbClr val="000000"/>
              </a:solidFill>
              <a:latin typeface="Courier New"/>
              <a:cs typeface="Courier New"/>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a:spLocks noGrp="1"/>
          </p:cNvSpPr>
          <p:nvPr>
            <p:ph type="title"/>
          </p:nvPr>
        </p:nvSpPr>
        <p:spPr>
          <a:xfrm>
            <a:off x="172935" y="5518166"/>
            <a:ext cx="7772400" cy="1143000"/>
          </a:xfrm>
        </p:spPr>
        <p:txBody>
          <a:bodyPr/>
          <a:lstStyle/>
          <a:p>
            <a:pPr algn="l">
              <a:lnSpc>
                <a:spcPct val="120000"/>
              </a:lnSpc>
            </a:pPr>
            <a:r>
              <a:rPr lang="nl-NL" sz="1200" dirty="0" smtClean="0">
                <a:solidFill>
                  <a:schemeClr val="bg2"/>
                </a:solidFill>
                <a:latin typeface="Source Sans Pro" charset="0"/>
              </a:rPr>
              <a:t/>
            </a:r>
            <a:br>
              <a:rPr lang="nl-NL" sz="1200" dirty="0" smtClean="0">
                <a:solidFill>
                  <a:schemeClr val="bg2"/>
                </a:solidFill>
                <a:latin typeface="Source Sans Pro" charset="0"/>
              </a:rPr>
            </a:br>
            <a:r>
              <a:rPr lang="nl-NL" sz="1200" dirty="0" smtClean="0">
                <a:solidFill>
                  <a:schemeClr val="bg2"/>
                </a:solidFill>
                <a:latin typeface="Source Sans Pro" charset="0"/>
              </a:rPr>
              <a:t/>
            </a:r>
            <a:br>
              <a:rPr lang="nl-NL" sz="1200" dirty="0" smtClean="0">
                <a:solidFill>
                  <a:schemeClr val="bg2"/>
                </a:solidFill>
                <a:latin typeface="Source Sans Pro" charset="0"/>
              </a:rPr>
            </a:br>
            <a:r>
              <a:rPr lang="nl-NL" sz="1200" dirty="0" smtClean="0">
                <a:solidFill>
                  <a:schemeClr val="bg2"/>
                </a:solidFill>
                <a:latin typeface="Source Sans Pro" charset="0"/>
              </a:rPr>
              <a:t/>
            </a:r>
            <a:br>
              <a:rPr lang="nl-NL" sz="1200" dirty="0" smtClean="0">
                <a:solidFill>
                  <a:schemeClr val="bg2"/>
                </a:solidFill>
                <a:latin typeface="Source Sans Pro" charset="0"/>
              </a:rPr>
            </a:br>
            <a:r>
              <a:rPr lang="nl-NL" sz="1200" dirty="0" smtClean="0">
                <a:solidFill>
                  <a:schemeClr val="bg2"/>
                </a:solidFill>
                <a:latin typeface="Source Sans Pro" charset="0"/>
              </a:rPr>
              <a:t/>
            </a:r>
            <a:br>
              <a:rPr lang="nl-NL" sz="1200" dirty="0" smtClean="0">
                <a:solidFill>
                  <a:schemeClr val="bg2"/>
                </a:solidFill>
                <a:latin typeface="Source Sans Pro" charset="0"/>
              </a:rPr>
            </a:br>
            <a:r>
              <a:rPr lang="nl-NL" sz="1200" dirty="0">
                <a:solidFill>
                  <a:schemeClr val="bg2"/>
                </a:solidFill>
                <a:latin typeface="Source Sans Pro" charset="0"/>
              </a:rPr>
              <a:t/>
            </a:r>
            <a:br>
              <a:rPr lang="nl-NL" sz="1200" dirty="0">
                <a:solidFill>
                  <a:schemeClr val="bg2"/>
                </a:solidFill>
                <a:latin typeface="Source Sans Pro" charset="0"/>
              </a:rPr>
            </a:br>
            <a:r>
              <a:rPr lang="nl-NL" sz="1200" dirty="0" smtClean="0">
                <a:solidFill>
                  <a:schemeClr val="bg2"/>
                </a:solidFill>
                <a:latin typeface="Source Sans Pro" charset="0"/>
              </a:rPr>
              <a:t/>
            </a:r>
            <a:br>
              <a:rPr lang="nl-NL" sz="1200" dirty="0" smtClean="0">
                <a:solidFill>
                  <a:schemeClr val="bg2"/>
                </a:solidFill>
                <a:latin typeface="Source Sans Pro" charset="0"/>
              </a:rPr>
            </a:br>
            <a:r>
              <a:rPr lang="nl-NL" sz="1200" b="1" dirty="0" smtClean="0">
                <a:solidFill>
                  <a:schemeClr val="bg2"/>
                </a:solidFill>
                <a:latin typeface="Courier New"/>
                <a:cs typeface="Courier New"/>
              </a:rPr>
              <a:t>Presentation </a:t>
            </a:r>
            <a:r>
              <a:rPr lang="nl-NL" sz="1200" b="1" dirty="0" smtClean="0">
                <a:solidFill>
                  <a:schemeClr val="bg2"/>
                </a:solidFill>
                <a:latin typeface="Courier New"/>
                <a:cs typeface="Courier New"/>
              </a:rPr>
              <a:t>made </a:t>
            </a:r>
            <a:r>
              <a:rPr lang="nl-NL" sz="1200" b="1" dirty="0" err="1" smtClean="0">
                <a:solidFill>
                  <a:schemeClr val="bg2"/>
                </a:solidFill>
                <a:latin typeface="Courier New"/>
                <a:cs typeface="Courier New"/>
              </a:rPr>
              <a:t>by</a:t>
            </a:r>
            <a:r>
              <a:rPr lang="nl-NL" sz="1200" b="1" dirty="0" smtClean="0">
                <a:solidFill>
                  <a:schemeClr val="bg2"/>
                </a:solidFill>
                <a:latin typeface="Courier New"/>
                <a:cs typeface="Courier New"/>
              </a:rPr>
              <a:t> DSiN</a:t>
            </a:r>
            <a:r>
              <a:rPr lang="nl-NL" sz="1200" b="1" dirty="0">
                <a:solidFill>
                  <a:schemeClr val="bg2"/>
                </a:solidFill>
                <a:latin typeface="Courier New"/>
                <a:cs typeface="Courier New"/>
              </a:rPr>
              <a:t/>
            </a:r>
            <a:br>
              <a:rPr lang="nl-NL" sz="1200" b="1" dirty="0">
                <a:solidFill>
                  <a:schemeClr val="bg2"/>
                </a:solidFill>
                <a:latin typeface="Courier New"/>
                <a:cs typeface="Courier New"/>
              </a:rPr>
            </a:br>
            <a:r>
              <a:rPr lang="nl-NL" sz="1200" b="1" dirty="0" smtClean="0">
                <a:solidFill>
                  <a:schemeClr val="bg2"/>
                </a:solidFill>
                <a:latin typeface="Courier New"/>
                <a:cs typeface="Courier New"/>
              </a:rPr>
              <a:t>Sofie Sergeant </a:t>
            </a:r>
            <a:r>
              <a:rPr lang="mr-IN" sz="1200" b="1" dirty="0" smtClean="0">
                <a:solidFill>
                  <a:schemeClr val="bg2"/>
                </a:solidFill>
                <a:latin typeface="Courier New"/>
                <a:cs typeface="Courier New"/>
              </a:rPr>
              <a:t>–</a:t>
            </a:r>
            <a:r>
              <a:rPr lang="nl-NL" sz="1200" b="1" dirty="0" smtClean="0">
                <a:solidFill>
                  <a:schemeClr val="bg2"/>
                </a:solidFill>
                <a:latin typeface="Courier New"/>
                <a:cs typeface="Courier New"/>
              </a:rPr>
              <a:t> </a:t>
            </a:r>
            <a:r>
              <a:rPr lang="nl-NL" sz="1200" b="1" dirty="0" err="1" smtClean="0">
                <a:solidFill>
                  <a:schemeClr val="bg2"/>
                </a:solidFill>
                <a:latin typeface="Courier New"/>
                <a:cs typeface="Courier New"/>
              </a:rPr>
              <a:t>Education</a:t>
            </a:r>
            <a:r>
              <a:rPr lang="nl-NL" sz="1200" b="1" dirty="0" smtClean="0">
                <a:solidFill>
                  <a:schemeClr val="bg2"/>
                </a:solidFill>
                <a:latin typeface="Courier New"/>
                <a:cs typeface="Courier New"/>
              </a:rPr>
              <a:t> </a:t>
            </a:r>
            <a:r>
              <a:rPr lang="nl-NL" sz="1200" b="1" dirty="0" err="1" smtClean="0">
                <a:solidFill>
                  <a:schemeClr val="bg2"/>
                </a:solidFill>
                <a:latin typeface="Courier New"/>
                <a:cs typeface="Courier New"/>
              </a:rPr>
              <a:t>Coordinator</a:t>
            </a:r>
            <a:r>
              <a:rPr lang="nl-NL" sz="1200" b="1" dirty="0" smtClean="0">
                <a:solidFill>
                  <a:schemeClr val="bg2"/>
                </a:solidFill>
                <a:latin typeface="Courier New"/>
                <a:cs typeface="Courier New"/>
              </a:rPr>
              <a:t> DSiN </a:t>
            </a:r>
            <a:r>
              <a:rPr lang="mr-IN" sz="1200" b="1" dirty="0" smtClean="0">
                <a:solidFill>
                  <a:schemeClr val="bg2"/>
                </a:solidFill>
                <a:latin typeface="Courier New"/>
                <a:cs typeface="Courier New"/>
              </a:rPr>
              <a:t>–</a:t>
            </a:r>
            <a:r>
              <a:rPr lang="nl-NL" sz="1200" b="1" dirty="0" smtClean="0">
                <a:solidFill>
                  <a:schemeClr val="bg2"/>
                </a:solidFill>
                <a:latin typeface="Courier New"/>
                <a:cs typeface="Courier New"/>
              </a:rPr>
              <a:t> </a:t>
            </a:r>
            <a:r>
              <a:rPr lang="nl-NL" sz="1200" b="1" dirty="0" err="1" smtClean="0">
                <a:solidFill>
                  <a:schemeClr val="bg2"/>
                </a:solidFill>
                <a:latin typeface="Courier New"/>
                <a:cs typeface="Courier New"/>
              </a:rPr>
              <a:t>sofie.sergeant@disabilitystudies.nl</a:t>
            </a:r>
            <a:r>
              <a:rPr lang="nl-NL" sz="1200" b="1" dirty="0" smtClean="0">
                <a:solidFill>
                  <a:schemeClr val="bg2"/>
                </a:solidFill>
                <a:latin typeface="Courier New"/>
                <a:cs typeface="Courier New"/>
              </a:rPr>
              <a:t/>
            </a:r>
            <a:br>
              <a:rPr lang="nl-NL" sz="1200" b="1" dirty="0" smtClean="0">
                <a:solidFill>
                  <a:schemeClr val="bg2"/>
                </a:solidFill>
                <a:latin typeface="Courier New"/>
                <a:cs typeface="Courier New"/>
              </a:rPr>
            </a:br>
            <a:r>
              <a:rPr lang="nl-NL" sz="1200" b="1" dirty="0" smtClean="0">
                <a:solidFill>
                  <a:schemeClr val="bg2"/>
                </a:solidFill>
                <a:latin typeface="Source Sans Pro" charset="0"/>
              </a:rPr>
              <a:t/>
            </a:r>
            <a:br>
              <a:rPr lang="nl-NL" sz="1200" b="1" dirty="0" smtClean="0">
                <a:solidFill>
                  <a:schemeClr val="bg2"/>
                </a:solidFill>
                <a:latin typeface="Source Sans Pro" charset="0"/>
              </a:rPr>
            </a:br>
            <a:endParaRPr lang="nl-NL" sz="1200" b="1" dirty="0" smtClean="0">
              <a:solidFill>
                <a:schemeClr val="bg2"/>
              </a:solidFill>
              <a:latin typeface="Source Sans Pro" charset="0"/>
            </a:endParaRPr>
          </a:p>
          <a:p>
            <a:pPr>
              <a:lnSpc>
                <a:spcPct val="80000"/>
              </a:lnSpc>
            </a:pPr>
            <a:endParaRPr lang="nl-NL" sz="1400" dirty="0" smtClean="0">
              <a:latin typeface="Century Gothic" pitchFamily="34" charset="0"/>
            </a:endParaRPr>
          </a:p>
          <a:p>
            <a:endParaRPr lang="nl-BE" sz="1400" dirty="0" smtClean="0">
              <a:latin typeface="Source Sans Pro" charset="0"/>
            </a:endParaRPr>
          </a:p>
          <a:p>
            <a:endParaRPr lang="nl-BE" sz="2000" dirty="0" smtClean="0">
              <a:latin typeface="Source Sans Pro" charset="0"/>
            </a:endParaRPr>
          </a:p>
        </p:txBody>
      </p:sp>
      <p:sp>
        <p:nvSpPr>
          <p:cNvPr id="5" name="Rectangle 2"/>
          <p:cNvSpPr txBox="1">
            <a:spLocks noChangeArrowheads="1"/>
          </p:cNvSpPr>
          <p:nvPr/>
        </p:nvSpPr>
        <p:spPr bwMode="auto">
          <a:xfrm>
            <a:off x="978652" y="332314"/>
            <a:ext cx="5181600" cy="431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ts val="1200"/>
              </a:spcAft>
              <a:buClrTx/>
              <a:buSzTx/>
              <a:tabLst/>
              <a:defRPr/>
            </a:pPr>
            <a:r>
              <a:rPr kumimoji="1" lang="nl-NL" sz="2000" b="1" kern="0" noProof="0" dirty="0" smtClean="0">
                <a:solidFill>
                  <a:srgbClr val="660066"/>
                </a:solidFill>
                <a:latin typeface="Courier New"/>
                <a:cs typeface="Courier New"/>
              </a:rPr>
              <a:t>Reading tips</a:t>
            </a:r>
            <a:endParaRPr kumimoji="1" lang="nl-NL" sz="2000" b="0" i="0" u="none" strike="noStrike" kern="0" cap="none" spc="0" normalizeH="0" baseline="0" noProof="0" dirty="0" smtClean="0">
              <a:ln>
                <a:noFill/>
              </a:ln>
              <a:solidFill>
                <a:srgbClr val="660066"/>
              </a:solidFill>
              <a:effectLst/>
              <a:uLnTx/>
              <a:uFillTx/>
              <a:latin typeface="Courier New"/>
              <a:cs typeface="Courier New"/>
            </a:endParaRPr>
          </a:p>
          <a:p>
            <a:pPr lvl="2">
              <a:spcBef>
                <a:spcPct val="20000"/>
              </a:spcBef>
            </a:pPr>
            <a:endParaRPr kumimoji="1" lang="nl-NL" b="0" i="0" u="none" strike="noStrike" kern="0" cap="none" spc="0" normalizeH="0" baseline="0" noProof="0" dirty="0" smtClean="0">
              <a:ln>
                <a:noFill/>
              </a:ln>
              <a:solidFill>
                <a:srgbClr val="660066"/>
              </a:solidFill>
              <a:effectLst/>
              <a:uLnTx/>
              <a:uFillTx/>
              <a:latin typeface="Tahoma" charset="0"/>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1" lang="nl-NL" sz="1800" b="0" i="0" u="none" strike="noStrike" kern="0" cap="none" spc="0" normalizeH="0" baseline="0" noProof="0" dirty="0" smtClean="0">
              <a:ln>
                <a:noFill/>
              </a:ln>
              <a:solidFill>
                <a:srgbClr val="660066"/>
              </a:solidFill>
              <a:effectLst/>
              <a:uLnTx/>
              <a:uFillTx/>
              <a:latin typeface="Tahoma" charset="0"/>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nl-NL" sz="1800" b="0" i="0" u="none" strike="noStrike" kern="0" cap="none" spc="0" normalizeH="0" baseline="0" noProof="0" dirty="0" smtClean="0">
              <a:ln>
                <a:noFill/>
              </a:ln>
              <a:solidFill>
                <a:srgbClr val="660066"/>
              </a:solidFill>
              <a:effectLst/>
              <a:uLnTx/>
              <a:uFillTx/>
              <a:latin typeface="Tahoma" charset="0"/>
              <a:ea typeface="ＭＳ Ｐゴシック" charset="-128"/>
              <a:cs typeface="ＭＳ Ｐゴシック" charset="-128"/>
            </a:endParaRPr>
          </a:p>
        </p:txBody>
      </p:sp>
      <p:sp>
        <p:nvSpPr>
          <p:cNvPr id="6" name="AutoShape 4"/>
          <p:cNvSpPr>
            <a:spLocks noChangeArrowheads="1"/>
          </p:cNvSpPr>
          <p:nvPr/>
        </p:nvSpPr>
        <p:spPr bwMode="auto">
          <a:xfrm>
            <a:off x="973137" y="354013"/>
            <a:ext cx="2303463" cy="457200"/>
          </a:xfrm>
          <a:prstGeom prst="roundRect">
            <a:avLst>
              <a:gd name="adj" fmla="val 16667"/>
            </a:avLst>
          </a:prstGeom>
          <a:noFill/>
          <a:ln w="9525">
            <a:solidFill>
              <a:schemeClr val="bg1"/>
            </a:solidFill>
            <a:round/>
            <a:headEnd/>
            <a:tailEnd/>
          </a:ln>
        </p:spPr>
        <p:txBody>
          <a:bodyPr wrap="none" anchor="ctr"/>
          <a:lstStyle/>
          <a:p>
            <a:endParaRPr lang="nl-NL"/>
          </a:p>
        </p:txBody>
      </p:sp>
      <p:pic>
        <p:nvPicPr>
          <p:cNvPr id="3" name="Afbeelding 2" descr="9789044134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5" y="1700808"/>
            <a:ext cx="2006600" cy="2857500"/>
          </a:xfrm>
          <a:prstGeom prst="rect">
            <a:avLst/>
          </a:prstGeom>
        </p:spPr>
      </p:pic>
      <p:sp>
        <p:nvSpPr>
          <p:cNvPr id="9" name="Rechthoek 8"/>
          <p:cNvSpPr/>
          <p:nvPr/>
        </p:nvSpPr>
        <p:spPr>
          <a:xfrm>
            <a:off x="4339380" y="2572792"/>
            <a:ext cx="4121052" cy="1477328"/>
          </a:xfrm>
          <a:prstGeom prst="rect">
            <a:avLst/>
          </a:prstGeom>
        </p:spPr>
        <p:txBody>
          <a:bodyPr wrap="square">
            <a:spAutoFit/>
          </a:bodyPr>
          <a:lstStyle/>
          <a:p>
            <a:pPr algn="ctr"/>
            <a:r>
              <a:rPr lang="nl-NL" dirty="0" err="1" smtClean="0">
                <a:solidFill>
                  <a:srgbClr val="E40E99"/>
                </a:solidFill>
                <a:latin typeface="Courier New"/>
                <a:cs typeface="Courier New"/>
              </a:rPr>
              <a:t>www.disabilitystudies.nl</a:t>
            </a:r>
            <a:endParaRPr lang="nl-NL" dirty="0" smtClean="0">
              <a:solidFill>
                <a:srgbClr val="E40E99"/>
              </a:solidFill>
              <a:latin typeface="Courier New"/>
              <a:cs typeface="Courier New"/>
            </a:endParaRPr>
          </a:p>
          <a:p>
            <a:pPr algn="ctr"/>
            <a:endParaRPr lang="nl-NL" dirty="0" smtClean="0">
              <a:solidFill>
                <a:srgbClr val="000000"/>
              </a:solidFill>
              <a:latin typeface="Courier New"/>
              <a:cs typeface="Courier New"/>
            </a:endParaRPr>
          </a:p>
          <a:p>
            <a:pPr algn="ctr"/>
            <a:endParaRPr lang="nl-NL" dirty="0">
              <a:solidFill>
                <a:srgbClr val="000000"/>
              </a:solidFill>
              <a:latin typeface="Courier New"/>
              <a:cs typeface="Courier New"/>
            </a:endParaRPr>
          </a:p>
          <a:p>
            <a:pPr algn="ctr"/>
            <a:endParaRPr lang="nl-NL" dirty="0" smtClean="0">
              <a:solidFill>
                <a:srgbClr val="000000"/>
              </a:solidFill>
            </a:endParaRPr>
          </a:p>
          <a:p>
            <a:pPr algn="ctr"/>
            <a:endParaRPr lang="nl-NL" dirty="0" smtClean="0">
              <a:solidFill>
                <a:srgbClr val="000000"/>
              </a:solidFill>
            </a:endParaRPr>
          </a:p>
        </p:txBody>
      </p:sp>
      <p:pic>
        <p:nvPicPr>
          <p:cNvPr id="8" name="Afbeelding 7" descr="Schermafbeelding 2017-02-06 om 17.13.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010" y="2852936"/>
            <a:ext cx="3124200" cy="1016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congre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300" y="1016000"/>
            <a:ext cx="4851400" cy="4826000"/>
          </a:xfrm>
          <a:prstGeom prst="rect">
            <a:avLst/>
          </a:prstGeom>
        </p:spPr>
      </p:pic>
    </p:spTree>
    <p:extLst>
      <p:ext uri="{BB962C8B-B14F-4D97-AF65-F5344CB8AC3E}">
        <p14:creationId xmlns:p14="http://schemas.microsoft.com/office/powerpoint/2010/main" val="11890756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Ondertitel 2"/>
          <p:cNvSpPr>
            <a:spLocks noGrp="1"/>
          </p:cNvSpPr>
          <p:nvPr>
            <p:ph type="subTitle" idx="1"/>
          </p:nvPr>
        </p:nvSpPr>
        <p:spPr>
          <a:xfrm>
            <a:off x="2124074" y="1268413"/>
            <a:ext cx="6768405" cy="5000625"/>
          </a:xfrm>
        </p:spPr>
        <p:txBody>
          <a:bodyPr/>
          <a:lstStyle/>
          <a:p>
            <a:pPr marL="1341438" algn="l" eaLnBrk="1" hangingPunct="1">
              <a:lnSpc>
                <a:spcPct val="80000"/>
              </a:lnSpc>
              <a:buFont typeface="Wingdings" charset="2"/>
              <a:buNone/>
            </a:pPr>
            <a:r>
              <a:rPr lang="nl-NL" sz="2000" b="1" dirty="0" smtClean="0">
                <a:solidFill>
                  <a:srgbClr val="660066"/>
                </a:solidFill>
                <a:latin typeface="Courier New"/>
                <a:cs typeface="Courier New"/>
              </a:rPr>
              <a:t/>
            </a:r>
            <a:br>
              <a:rPr lang="nl-NL" sz="2000" b="1" dirty="0" smtClean="0">
                <a:solidFill>
                  <a:srgbClr val="660066"/>
                </a:solidFill>
                <a:latin typeface="Courier New"/>
                <a:cs typeface="Courier New"/>
              </a:rPr>
            </a:br>
            <a:r>
              <a:rPr lang="nl-NL" sz="2000" b="1" dirty="0" err="1" smtClean="0">
                <a:solidFill>
                  <a:srgbClr val="660066"/>
                </a:solidFill>
                <a:latin typeface="Courier New"/>
                <a:cs typeface="Courier New"/>
              </a:rPr>
              <a:t>Two</a:t>
            </a:r>
            <a:r>
              <a:rPr lang="nl-NL" sz="2000" b="1" dirty="0" smtClean="0">
                <a:solidFill>
                  <a:srgbClr val="660066"/>
                </a:solidFill>
                <a:latin typeface="Courier New"/>
                <a:cs typeface="Courier New"/>
              </a:rPr>
              <a:t> </a:t>
            </a:r>
            <a:r>
              <a:rPr lang="nl-NL" sz="2000" b="1" dirty="0" err="1" smtClean="0">
                <a:solidFill>
                  <a:srgbClr val="660066"/>
                </a:solidFill>
                <a:latin typeface="Courier New"/>
                <a:cs typeface="Courier New"/>
              </a:rPr>
              <a:t>Researchers</a:t>
            </a:r>
            <a:r>
              <a:rPr lang="nl-NL" sz="2000" b="1" dirty="0" smtClean="0">
                <a:solidFill>
                  <a:srgbClr val="660066"/>
                </a:solidFill>
                <a:latin typeface="Courier New"/>
                <a:cs typeface="Courier New"/>
              </a:rPr>
              <a:t> </a:t>
            </a:r>
            <a:r>
              <a:rPr lang="mr-IN" sz="2000" b="1" dirty="0" smtClean="0">
                <a:solidFill>
                  <a:srgbClr val="660066"/>
                </a:solidFill>
                <a:latin typeface="Courier New"/>
                <a:cs typeface="Courier New"/>
              </a:rPr>
              <a:t>…</a:t>
            </a:r>
            <a:endParaRPr lang="nl-NL" sz="2000" b="1" dirty="0" smtClean="0">
              <a:solidFill>
                <a:srgbClr val="660066"/>
              </a:solidFill>
              <a:latin typeface="Courier New"/>
              <a:cs typeface="Courier New"/>
            </a:endParaRPr>
          </a:p>
          <a:p>
            <a:pPr marL="1341438" algn="l" eaLnBrk="1" hangingPunct="1">
              <a:lnSpc>
                <a:spcPct val="80000"/>
              </a:lnSpc>
              <a:buFont typeface="Wingdings" charset="2"/>
              <a:buNone/>
            </a:pPr>
            <a:r>
              <a:rPr lang="nl-NL" sz="2000" b="1" dirty="0" smtClean="0">
                <a:solidFill>
                  <a:srgbClr val="660066"/>
                </a:solidFill>
                <a:latin typeface="Courier New"/>
                <a:cs typeface="Courier New"/>
              </a:rPr>
              <a:t>The film</a:t>
            </a:r>
          </a:p>
          <a:p>
            <a:pPr marL="1341438" algn="l" eaLnBrk="1" hangingPunct="1">
              <a:lnSpc>
                <a:spcPct val="80000"/>
              </a:lnSpc>
              <a:buFont typeface="Wingdings" charset="2"/>
              <a:buNone/>
            </a:pPr>
            <a:endParaRPr lang="nl-NL" sz="2000" b="1" dirty="0" smtClean="0">
              <a:solidFill>
                <a:srgbClr val="660066"/>
              </a:solidFill>
              <a:latin typeface="Tahoma" charset="0"/>
              <a:cs typeface="Tahoma" charset="0"/>
            </a:endParaRPr>
          </a:p>
          <a:p>
            <a:pPr marL="1341438" algn="l" eaLnBrk="1" hangingPunct="1">
              <a:lnSpc>
                <a:spcPct val="80000"/>
              </a:lnSpc>
            </a:pPr>
            <a:r>
              <a:rPr lang="nl-NL" sz="2000" dirty="0" smtClean="0">
                <a:solidFill>
                  <a:srgbClr val="660066"/>
                </a:solidFill>
                <a:latin typeface="Tahoma" charset="0"/>
                <a:cs typeface="Tahoma" charset="0"/>
              </a:rPr>
              <a:t> </a:t>
            </a:r>
          </a:p>
        </p:txBody>
      </p:sp>
      <p:sp>
        <p:nvSpPr>
          <p:cNvPr id="19459" name="AutoShape 4"/>
          <p:cNvSpPr>
            <a:spLocks noChangeArrowheads="1"/>
          </p:cNvSpPr>
          <p:nvPr/>
        </p:nvSpPr>
        <p:spPr bwMode="auto">
          <a:xfrm>
            <a:off x="3347864" y="1340768"/>
            <a:ext cx="3600797" cy="936575"/>
          </a:xfrm>
          <a:prstGeom prst="roundRect">
            <a:avLst>
              <a:gd name="adj" fmla="val 16667"/>
            </a:avLst>
          </a:prstGeom>
          <a:noFill/>
          <a:ln w="9525">
            <a:solidFill>
              <a:schemeClr val="bg1"/>
            </a:solidFill>
            <a:round/>
            <a:headEnd/>
            <a:tailEnd/>
          </a:ln>
        </p:spPr>
        <p:txBody>
          <a:bodyPr wrap="none" anchor="ctr"/>
          <a:lstStyle/>
          <a:p>
            <a:endParaRPr lang="nl-NL"/>
          </a:p>
        </p:txBody>
      </p:sp>
      <p:pic>
        <p:nvPicPr>
          <p:cNvPr id="19460" name="Picture 5" descr="logo cerise (153-1)"/>
          <p:cNvPicPr>
            <a:picLocks noChangeAspect="1" noChangeArrowheads="1"/>
          </p:cNvPicPr>
          <p:nvPr/>
        </p:nvPicPr>
        <p:blipFill>
          <a:blip r:embed="rId3"/>
          <a:srcRect/>
          <a:stretch>
            <a:fillRect/>
          </a:stretch>
        </p:blipFill>
        <p:spPr bwMode="auto">
          <a:xfrm>
            <a:off x="179388" y="6064250"/>
            <a:ext cx="2746375" cy="533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F_TweeOnderzoekers ECQ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6396536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Ondertitel 2"/>
          <p:cNvSpPr>
            <a:spLocks noGrp="1"/>
          </p:cNvSpPr>
          <p:nvPr>
            <p:ph type="subTitle" idx="1"/>
          </p:nvPr>
        </p:nvSpPr>
        <p:spPr>
          <a:xfrm>
            <a:off x="2339752" y="692249"/>
            <a:ext cx="4860031" cy="360263"/>
          </a:xfrm>
        </p:spPr>
        <p:txBody>
          <a:bodyPr/>
          <a:lstStyle/>
          <a:p>
            <a:pPr marL="1341438" algn="l" eaLnBrk="1" hangingPunct="1">
              <a:lnSpc>
                <a:spcPct val="80000"/>
              </a:lnSpc>
              <a:buFont typeface="Wingdings" charset="2"/>
              <a:buNone/>
            </a:pPr>
            <a:r>
              <a:rPr lang="nl-NL" sz="2000" b="1" dirty="0" smtClean="0">
                <a:solidFill>
                  <a:srgbClr val="660066"/>
                </a:solidFill>
                <a:latin typeface="Tahoma" charset="0"/>
                <a:cs typeface="Tahoma" charset="0"/>
              </a:rPr>
              <a:t>   </a:t>
            </a:r>
            <a:r>
              <a:rPr lang="nl-NL" sz="2000" b="1" dirty="0" err="1" smtClean="0">
                <a:solidFill>
                  <a:srgbClr val="660066"/>
                </a:solidFill>
                <a:latin typeface="Courier New"/>
                <a:cs typeface="Courier New"/>
              </a:rPr>
              <a:t>Introduction</a:t>
            </a:r>
            <a:endParaRPr lang="nl-NL" sz="2000" dirty="0" smtClean="0">
              <a:solidFill>
                <a:srgbClr val="660066"/>
              </a:solidFill>
              <a:latin typeface="Courier New"/>
              <a:cs typeface="Courier New"/>
            </a:endParaRPr>
          </a:p>
          <a:p>
            <a:pPr marL="1527175" lvl="1" indent="-185738" eaLnBrk="1" hangingPunct="1">
              <a:lnSpc>
                <a:spcPct val="80000"/>
              </a:lnSpc>
              <a:buFont typeface="Wingdings" charset="2"/>
              <a:buChar char="§"/>
            </a:pPr>
            <a:endParaRPr lang="nl-NL" sz="2000" dirty="0" smtClean="0">
              <a:solidFill>
                <a:srgbClr val="660066"/>
              </a:solidFill>
              <a:latin typeface="Tahoma" charset="0"/>
              <a:cs typeface="Tahoma" charset="0"/>
            </a:endParaRPr>
          </a:p>
          <a:p>
            <a:pPr marL="1341437" lvl="1" indent="0" eaLnBrk="1" hangingPunct="1">
              <a:lnSpc>
                <a:spcPct val="80000"/>
              </a:lnSpc>
              <a:buNone/>
            </a:pPr>
            <a:endParaRPr lang="nl-NL" sz="2000" dirty="0" smtClean="0">
              <a:solidFill>
                <a:srgbClr val="660066"/>
              </a:solidFill>
              <a:latin typeface="Tahoma" charset="0"/>
              <a:cs typeface="Tahoma" charset="0"/>
            </a:endParaRPr>
          </a:p>
          <a:p>
            <a:pPr marL="1341437" lvl="1" indent="0" eaLnBrk="1" hangingPunct="1">
              <a:lnSpc>
                <a:spcPct val="80000"/>
              </a:lnSpc>
              <a:buNone/>
            </a:pPr>
            <a:r>
              <a:rPr lang="nl-NL" sz="2000" dirty="0">
                <a:solidFill>
                  <a:srgbClr val="660066"/>
                </a:solidFill>
                <a:latin typeface="Tahoma" charset="0"/>
                <a:cs typeface="Tahoma" charset="0"/>
              </a:rPr>
              <a:t/>
            </a:r>
            <a:br>
              <a:rPr lang="nl-NL" sz="2000" dirty="0">
                <a:solidFill>
                  <a:srgbClr val="660066"/>
                </a:solidFill>
                <a:latin typeface="Tahoma" charset="0"/>
                <a:cs typeface="Tahoma" charset="0"/>
              </a:rPr>
            </a:br>
            <a:endParaRPr lang="nl-NL" sz="1600" dirty="0">
              <a:solidFill>
                <a:srgbClr val="000000"/>
              </a:solidFill>
              <a:latin typeface="Tahoma" charset="0"/>
              <a:cs typeface="Tahoma" charset="0"/>
            </a:endParaRPr>
          </a:p>
          <a:p>
            <a:pPr algn="l"/>
            <a:endParaRPr lang="nl-NL" sz="2000" dirty="0" smtClean="0">
              <a:solidFill>
                <a:schemeClr val="bg2"/>
              </a:solidFill>
              <a:latin typeface="+mj-lt"/>
              <a:cs typeface="Tahoma" charset="0"/>
            </a:endParaRPr>
          </a:p>
          <a:p>
            <a:pPr marL="1341437" lvl="1" indent="0" eaLnBrk="1" hangingPunct="1">
              <a:lnSpc>
                <a:spcPct val="80000"/>
              </a:lnSpc>
              <a:buNone/>
            </a:pPr>
            <a:r>
              <a:rPr lang="nl-NL" sz="2000" dirty="0" smtClean="0">
                <a:solidFill>
                  <a:srgbClr val="660066"/>
                </a:solidFill>
                <a:latin typeface="Tahoma" charset="0"/>
                <a:cs typeface="Tahoma" charset="0"/>
              </a:rPr>
              <a:t> </a:t>
            </a:r>
          </a:p>
          <a:p>
            <a:pPr marL="1527175" lvl="1" indent="-185738" eaLnBrk="1" hangingPunct="1">
              <a:lnSpc>
                <a:spcPct val="80000"/>
              </a:lnSpc>
              <a:buFont typeface="Wingdings" charset="2"/>
              <a:buChar char="§"/>
            </a:pPr>
            <a:endParaRPr lang="nl-NL" sz="2000" dirty="0" smtClean="0">
              <a:solidFill>
                <a:srgbClr val="660066"/>
              </a:solidFill>
              <a:latin typeface="Tahoma" charset="0"/>
              <a:cs typeface="Tahoma" charset="0"/>
            </a:endParaRPr>
          </a:p>
          <a:p>
            <a:pPr marL="1527175" lvl="1" indent="-185738" eaLnBrk="1" hangingPunct="1">
              <a:lnSpc>
                <a:spcPct val="80000"/>
              </a:lnSpc>
              <a:buFont typeface="Wingdings" charset="2"/>
              <a:buChar char="§"/>
            </a:pPr>
            <a:endParaRPr lang="nl-NL" sz="2000" dirty="0" smtClean="0">
              <a:solidFill>
                <a:srgbClr val="660066"/>
              </a:solidFill>
              <a:latin typeface="Tahoma" charset="0"/>
              <a:cs typeface="Tahoma" charset="0"/>
            </a:endParaRPr>
          </a:p>
          <a:p>
            <a:pPr marL="1527175" lvl="1" indent="-185738" eaLnBrk="1" hangingPunct="1">
              <a:lnSpc>
                <a:spcPct val="80000"/>
              </a:lnSpc>
              <a:buFont typeface="Wingdings" charset="2"/>
              <a:buChar char="§"/>
            </a:pPr>
            <a:endParaRPr lang="nl-NL" sz="2000" dirty="0" smtClean="0">
              <a:solidFill>
                <a:srgbClr val="660066"/>
              </a:solidFill>
              <a:latin typeface="Tahoma" charset="0"/>
              <a:cs typeface="Tahoma" charset="0"/>
            </a:endParaRPr>
          </a:p>
          <a:p>
            <a:pPr marL="1527175" lvl="1" indent="-185738" eaLnBrk="1" hangingPunct="1">
              <a:lnSpc>
                <a:spcPct val="80000"/>
              </a:lnSpc>
              <a:buFont typeface="Wingdings" charset="2"/>
              <a:buChar char="§"/>
            </a:pPr>
            <a:endParaRPr lang="nl-NL" sz="2000" dirty="0" smtClean="0">
              <a:solidFill>
                <a:srgbClr val="660066"/>
              </a:solidFill>
              <a:latin typeface="Tahoma" charset="0"/>
              <a:cs typeface="Tahoma" charset="0"/>
            </a:endParaRPr>
          </a:p>
          <a:p>
            <a:pPr marL="1527175" lvl="1" indent="-185738" eaLnBrk="1" hangingPunct="1">
              <a:lnSpc>
                <a:spcPct val="80000"/>
              </a:lnSpc>
              <a:buFont typeface="Wingdings" charset="2"/>
              <a:buChar char="§"/>
            </a:pPr>
            <a:endParaRPr lang="nl-NL" sz="2000" dirty="0" smtClean="0">
              <a:solidFill>
                <a:srgbClr val="660066"/>
              </a:solidFill>
              <a:latin typeface="Tahoma" charset="0"/>
              <a:cs typeface="Tahoma" charset="0"/>
            </a:endParaRPr>
          </a:p>
          <a:p>
            <a:pPr marL="1527175" lvl="1" indent="-185738" eaLnBrk="1" hangingPunct="1">
              <a:lnSpc>
                <a:spcPct val="80000"/>
              </a:lnSpc>
              <a:buFont typeface="Wingdings" charset="2"/>
              <a:buChar char="§"/>
            </a:pPr>
            <a:endParaRPr lang="nl-NL" sz="2000" dirty="0" smtClean="0">
              <a:solidFill>
                <a:srgbClr val="660066"/>
              </a:solidFill>
              <a:latin typeface="Tahoma" charset="0"/>
              <a:cs typeface="Tahoma" charset="0"/>
            </a:endParaRPr>
          </a:p>
          <a:p>
            <a:pPr marL="1527175" lvl="1" indent="-185738" eaLnBrk="1" hangingPunct="1">
              <a:lnSpc>
                <a:spcPct val="80000"/>
              </a:lnSpc>
              <a:buFont typeface="Wingdings" charset="2"/>
              <a:buChar char="§"/>
            </a:pPr>
            <a:endParaRPr lang="nl-NL" sz="2000" dirty="0" smtClean="0">
              <a:solidFill>
                <a:srgbClr val="660066"/>
              </a:solidFill>
              <a:latin typeface="Tahoma" charset="0"/>
              <a:cs typeface="Tahoma" charset="0"/>
            </a:endParaRPr>
          </a:p>
          <a:p>
            <a:pPr marL="1527175" lvl="1" indent="-185738" eaLnBrk="1" hangingPunct="1">
              <a:lnSpc>
                <a:spcPct val="80000"/>
              </a:lnSpc>
              <a:buFont typeface="Wingdings" charset="2"/>
              <a:buChar char="§"/>
            </a:pPr>
            <a:endParaRPr lang="nl-NL" sz="2000" dirty="0" smtClean="0">
              <a:solidFill>
                <a:srgbClr val="660066"/>
              </a:solidFill>
              <a:latin typeface="Tahoma" charset="0"/>
              <a:cs typeface="Tahoma" charset="0"/>
            </a:endParaRPr>
          </a:p>
          <a:p>
            <a:pPr marL="1527175" lvl="1" indent="-185738" eaLnBrk="1" hangingPunct="1">
              <a:lnSpc>
                <a:spcPct val="80000"/>
              </a:lnSpc>
              <a:buFont typeface="Wingdings" charset="2"/>
              <a:buChar char="§"/>
            </a:pPr>
            <a:endParaRPr lang="nl-NL" sz="2000" dirty="0" smtClean="0">
              <a:solidFill>
                <a:srgbClr val="660066"/>
              </a:solidFill>
              <a:latin typeface="Tahoma" charset="0"/>
              <a:cs typeface="Tahoma" charset="0"/>
            </a:endParaRPr>
          </a:p>
          <a:p>
            <a:pPr marL="1527175" lvl="1" indent="-185738" eaLnBrk="1" hangingPunct="1">
              <a:lnSpc>
                <a:spcPct val="80000"/>
              </a:lnSpc>
              <a:buFont typeface="Wingdings" charset="2"/>
              <a:buChar char="§"/>
            </a:pPr>
            <a:endParaRPr lang="nl-NL" sz="2000" dirty="0" smtClean="0">
              <a:solidFill>
                <a:srgbClr val="660066"/>
              </a:solidFill>
              <a:latin typeface="Tahoma" charset="0"/>
              <a:cs typeface="Tahoma" charset="0"/>
            </a:endParaRPr>
          </a:p>
        </p:txBody>
      </p:sp>
      <p:sp>
        <p:nvSpPr>
          <p:cNvPr id="20484" name="AutoShape 4"/>
          <p:cNvSpPr>
            <a:spLocks noChangeArrowheads="1"/>
          </p:cNvSpPr>
          <p:nvPr/>
        </p:nvSpPr>
        <p:spPr bwMode="auto">
          <a:xfrm>
            <a:off x="3419475" y="491381"/>
            <a:ext cx="2808288" cy="762000"/>
          </a:xfrm>
          <a:prstGeom prst="roundRect">
            <a:avLst>
              <a:gd name="adj" fmla="val 16667"/>
            </a:avLst>
          </a:prstGeom>
          <a:noFill/>
          <a:ln w="9525">
            <a:solidFill>
              <a:schemeClr val="bg1"/>
            </a:solidFill>
            <a:round/>
            <a:headEnd/>
            <a:tailEnd/>
          </a:ln>
        </p:spPr>
        <p:txBody>
          <a:bodyPr wrap="none" anchor="ctr"/>
          <a:lstStyle/>
          <a:p>
            <a:endParaRPr lang="nl-NL"/>
          </a:p>
        </p:txBody>
      </p:sp>
      <p:sp>
        <p:nvSpPr>
          <p:cNvPr id="3" name="Tekstvak 2"/>
          <p:cNvSpPr txBox="1"/>
          <p:nvPr/>
        </p:nvSpPr>
        <p:spPr>
          <a:xfrm>
            <a:off x="178759" y="1484784"/>
            <a:ext cx="8929745" cy="5539979"/>
          </a:xfrm>
          <a:prstGeom prst="rect">
            <a:avLst/>
          </a:prstGeom>
          <a:noFill/>
        </p:spPr>
        <p:txBody>
          <a:bodyPr wrap="square" rtlCol="0">
            <a:spAutoFit/>
          </a:bodyPr>
          <a:lstStyle/>
          <a:p>
            <a:r>
              <a:rPr lang="nl-NL" sz="1600" b="1" dirty="0" smtClean="0">
                <a:solidFill>
                  <a:schemeClr val="bg2"/>
                </a:solidFill>
                <a:latin typeface="Courier New"/>
                <a:cs typeface="Courier New"/>
              </a:rPr>
              <a:t>My name is Henriette </a:t>
            </a:r>
            <a:r>
              <a:rPr lang="nl-NL" sz="1600" b="1" dirty="0" err="1" smtClean="0">
                <a:solidFill>
                  <a:schemeClr val="bg2"/>
                </a:solidFill>
                <a:latin typeface="Courier New"/>
                <a:cs typeface="Courier New"/>
              </a:rPr>
              <a:t>Sandvoort</a:t>
            </a:r>
            <a:r>
              <a:rPr lang="nl-NL" sz="1600" b="1" dirty="0" smtClean="0">
                <a:solidFill>
                  <a:schemeClr val="bg2"/>
                </a:solidFill>
                <a:latin typeface="Courier New"/>
                <a:cs typeface="Courier New"/>
              </a:rPr>
              <a:t>. </a:t>
            </a:r>
          </a:p>
          <a:p>
            <a:r>
              <a:rPr lang="nl-NL" sz="1600" b="1" dirty="0" smtClean="0">
                <a:solidFill>
                  <a:schemeClr val="bg2"/>
                </a:solidFill>
                <a:latin typeface="Courier New"/>
                <a:cs typeface="Courier New"/>
              </a:rPr>
              <a:t>For 9 </a:t>
            </a:r>
            <a:r>
              <a:rPr lang="nl-NL" sz="1600" b="1" dirty="0" err="1" smtClean="0">
                <a:solidFill>
                  <a:schemeClr val="bg2"/>
                </a:solidFill>
                <a:latin typeface="Courier New"/>
                <a:cs typeface="Courier New"/>
              </a:rPr>
              <a:t>years</a:t>
            </a:r>
            <a:r>
              <a:rPr lang="nl-NL" sz="1600" b="1" dirty="0" smtClean="0">
                <a:solidFill>
                  <a:schemeClr val="bg2"/>
                </a:solidFill>
                <a:latin typeface="Courier New"/>
                <a:cs typeface="Courier New"/>
              </a:rPr>
              <a:t> I </a:t>
            </a:r>
            <a:r>
              <a:rPr lang="nl-NL" sz="1600" b="1" dirty="0" err="1" smtClean="0">
                <a:solidFill>
                  <a:schemeClr val="bg2"/>
                </a:solidFill>
                <a:latin typeface="Courier New"/>
                <a:cs typeface="Courier New"/>
              </a:rPr>
              <a:t>work</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for</a:t>
            </a:r>
            <a:r>
              <a:rPr lang="nl-NL" sz="1600" b="1" dirty="0" smtClean="0">
                <a:solidFill>
                  <a:schemeClr val="bg2"/>
                </a:solidFill>
                <a:latin typeface="Courier New"/>
                <a:cs typeface="Courier New"/>
              </a:rPr>
              <a:t> the LFB: </a:t>
            </a:r>
            <a:r>
              <a:rPr lang="nl-NL" sz="1600" b="1" dirty="0" err="1" smtClean="0">
                <a:solidFill>
                  <a:schemeClr val="bg2"/>
                </a:solidFill>
                <a:latin typeface="Courier New"/>
                <a:cs typeface="Courier New"/>
              </a:rPr>
              <a:t>an</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advocacy</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organization</a:t>
            </a:r>
            <a:r>
              <a:rPr lang="nl-NL" sz="1600" b="1" dirty="0" smtClean="0">
                <a:solidFill>
                  <a:schemeClr val="bg2"/>
                </a:solidFill>
                <a:latin typeface="Courier New"/>
                <a:cs typeface="Courier New"/>
              </a:rPr>
              <a:t> of </a:t>
            </a:r>
            <a:r>
              <a:rPr lang="nl-NL" sz="1600" b="1" dirty="0" err="1" smtClean="0">
                <a:solidFill>
                  <a:schemeClr val="bg2"/>
                </a:solidFill>
                <a:latin typeface="Courier New"/>
                <a:cs typeface="Courier New"/>
              </a:rPr>
              <a:t>and</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for</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people</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with</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disabilities</a:t>
            </a:r>
            <a:r>
              <a:rPr lang="nl-NL" sz="1600" b="1" dirty="0" smtClean="0">
                <a:solidFill>
                  <a:schemeClr val="bg2"/>
                </a:solidFill>
                <a:latin typeface="Courier New"/>
                <a:cs typeface="Courier New"/>
              </a:rPr>
              <a:t>. I have </a:t>
            </a:r>
            <a:r>
              <a:rPr lang="nl-NL" sz="1600" b="1" dirty="0" err="1" smtClean="0">
                <a:solidFill>
                  <a:schemeClr val="bg2"/>
                </a:solidFill>
                <a:latin typeface="Courier New"/>
                <a:cs typeface="Courier New"/>
              </a:rPr>
              <a:t>an</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intellectual</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and</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visual</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impairment</a:t>
            </a:r>
            <a:r>
              <a:rPr lang="nl-NL" sz="1600" b="1" dirty="0" smtClean="0">
                <a:solidFill>
                  <a:schemeClr val="bg2"/>
                </a:solidFill>
                <a:latin typeface="Courier New"/>
                <a:cs typeface="Courier New"/>
              </a:rPr>
              <a:t>.</a:t>
            </a:r>
          </a:p>
          <a:p>
            <a:r>
              <a:rPr lang="nl-NL" sz="1600" b="1" dirty="0" err="1" smtClean="0">
                <a:solidFill>
                  <a:schemeClr val="bg2"/>
                </a:solidFill>
                <a:latin typeface="Courier New"/>
                <a:cs typeface="Courier New"/>
              </a:rPr>
              <a:t>Within</a:t>
            </a:r>
            <a:r>
              <a:rPr lang="nl-NL" sz="1600" b="1" dirty="0" smtClean="0">
                <a:solidFill>
                  <a:schemeClr val="bg2"/>
                </a:solidFill>
                <a:latin typeface="Courier New"/>
                <a:cs typeface="Courier New"/>
              </a:rPr>
              <a:t> the LFB I </a:t>
            </a:r>
            <a:r>
              <a:rPr lang="nl-NL" sz="1600" b="1" dirty="0" err="1" smtClean="0">
                <a:solidFill>
                  <a:schemeClr val="bg2"/>
                </a:solidFill>
                <a:latin typeface="Courier New"/>
                <a:cs typeface="Courier New"/>
              </a:rPr>
              <a:t>work</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for</a:t>
            </a:r>
            <a:r>
              <a:rPr lang="nl-NL" sz="1600" b="1" dirty="0" smtClean="0">
                <a:solidFill>
                  <a:schemeClr val="bg2"/>
                </a:solidFill>
                <a:latin typeface="Courier New"/>
                <a:cs typeface="Courier New"/>
              </a:rPr>
              <a:t> the </a:t>
            </a:r>
            <a:r>
              <a:rPr lang="nl-NL" sz="1600" b="1" dirty="0" err="1" smtClean="0">
                <a:solidFill>
                  <a:schemeClr val="bg2"/>
                </a:solidFill>
                <a:latin typeface="Courier New"/>
                <a:cs typeface="Courier New"/>
              </a:rPr>
              <a:t>department</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Education</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and</a:t>
            </a:r>
            <a:r>
              <a:rPr lang="nl-NL" sz="1600" b="1" dirty="0" smtClean="0">
                <a:solidFill>
                  <a:schemeClr val="bg2"/>
                </a:solidFill>
                <a:latin typeface="Courier New"/>
                <a:cs typeface="Courier New"/>
              </a:rPr>
              <a:t> training’. </a:t>
            </a:r>
          </a:p>
          <a:p>
            <a:r>
              <a:rPr lang="nl-NL" sz="1600" b="1" dirty="0" smtClean="0">
                <a:solidFill>
                  <a:schemeClr val="bg2"/>
                </a:solidFill>
                <a:latin typeface="Courier New"/>
                <a:cs typeface="Courier New"/>
              </a:rPr>
              <a:t>We </a:t>
            </a:r>
            <a:r>
              <a:rPr lang="nl-NL" sz="1600" b="1" dirty="0" err="1" smtClean="0">
                <a:solidFill>
                  <a:schemeClr val="bg2"/>
                </a:solidFill>
                <a:latin typeface="Courier New"/>
                <a:cs typeface="Courier New"/>
              </a:rPr>
              <a:t>give</a:t>
            </a:r>
            <a:r>
              <a:rPr lang="nl-NL" sz="1600" b="1" dirty="0" smtClean="0">
                <a:solidFill>
                  <a:schemeClr val="bg2"/>
                </a:solidFill>
                <a:latin typeface="Courier New"/>
                <a:cs typeface="Courier New"/>
              </a:rPr>
              <a:t> training </a:t>
            </a:r>
            <a:r>
              <a:rPr lang="nl-NL" sz="1600" b="1" dirty="0" err="1" smtClean="0">
                <a:solidFill>
                  <a:schemeClr val="bg2"/>
                </a:solidFill>
                <a:latin typeface="Courier New"/>
                <a:cs typeface="Courier New"/>
              </a:rPr>
              <a:t>to</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people</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with</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and</a:t>
            </a:r>
            <a:r>
              <a:rPr lang="nl-NL" sz="1600" b="1" dirty="0" smtClean="0">
                <a:solidFill>
                  <a:schemeClr val="bg2"/>
                </a:solidFill>
                <a:latin typeface="Courier New"/>
                <a:cs typeface="Courier New"/>
              </a:rPr>
              <a:t> without </a:t>
            </a:r>
            <a:r>
              <a:rPr lang="nl-NL" sz="1600" b="1" dirty="0" err="1" smtClean="0">
                <a:solidFill>
                  <a:schemeClr val="bg2"/>
                </a:solidFill>
                <a:latin typeface="Courier New"/>
                <a:cs typeface="Courier New"/>
              </a:rPr>
              <a:t>disabilities</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also</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often</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for</a:t>
            </a:r>
            <a:r>
              <a:rPr lang="nl-NL" sz="1600" b="1" dirty="0" smtClean="0">
                <a:solidFill>
                  <a:schemeClr val="bg2"/>
                </a:solidFill>
                <a:latin typeface="Courier New"/>
                <a:cs typeface="Courier New"/>
              </a:rPr>
              <a:t> professionals. </a:t>
            </a:r>
          </a:p>
          <a:p>
            <a:r>
              <a:rPr lang="nl-NL" sz="1600" b="1" dirty="0" smtClean="0">
                <a:solidFill>
                  <a:schemeClr val="bg2"/>
                </a:solidFill>
                <a:latin typeface="Courier New"/>
                <a:cs typeface="Courier New"/>
              </a:rPr>
              <a:t>I </a:t>
            </a:r>
            <a:r>
              <a:rPr lang="nl-NL" sz="1600" b="1" dirty="0" err="1" smtClean="0">
                <a:solidFill>
                  <a:schemeClr val="bg2"/>
                </a:solidFill>
                <a:latin typeface="Courier New"/>
                <a:cs typeface="Courier New"/>
              </a:rPr>
              <a:t>also</a:t>
            </a:r>
            <a:r>
              <a:rPr lang="nl-NL" sz="1600" b="1" dirty="0" smtClean="0">
                <a:solidFill>
                  <a:schemeClr val="bg2"/>
                </a:solidFill>
                <a:latin typeface="Courier New"/>
                <a:cs typeface="Courier New"/>
              </a:rPr>
              <a:t> have </a:t>
            </a:r>
            <a:r>
              <a:rPr lang="nl-NL" sz="1600" b="1" dirty="0" err="1" smtClean="0">
                <a:solidFill>
                  <a:schemeClr val="bg2"/>
                </a:solidFill>
                <a:latin typeface="Courier New"/>
                <a:cs typeface="Courier New"/>
              </a:rPr>
              <a:t>an</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advisary</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role</a:t>
            </a:r>
            <a:r>
              <a:rPr lang="nl-NL" sz="1600" b="1" dirty="0" smtClean="0">
                <a:solidFill>
                  <a:schemeClr val="bg2"/>
                </a:solidFill>
                <a:latin typeface="Courier New"/>
                <a:cs typeface="Courier New"/>
              </a:rPr>
              <a:t> in </a:t>
            </a:r>
            <a:r>
              <a:rPr lang="nl-NL" sz="1600" b="1" dirty="0" err="1" smtClean="0">
                <a:solidFill>
                  <a:schemeClr val="bg2"/>
                </a:solidFill>
                <a:latin typeface="Courier New"/>
                <a:cs typeface="Courier New"/>
              </a:rPr>
              <a:t>several</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organizations</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also</a:t>
            </a:r>
            <a:r>
              <a:rPr lang="nl-NL" sz="1600" b="1" dirty="0" smtClean="0">
                <a:solidFill>
                  <a:schemeClr val="bg2"/>
                </a:solidFill>
                <a:latin typeface="Courier New"/>
                <a:cs typeface="Courier New"/>
              </a:rPr>
              <a:t> on the UN </a:t>
            </a:r>
            <a:r>
              <a:rPr lang="nl-NL" sz="1600" b="1" dirty="0" err="1" smtClean="0">
                <a:solidFill>
                  <a:schemeClr val="bg2"/>
                </a:solidFill>
                <a:latin typeface="Courier New"/>
                <a:cs typeface="Courier New"/>
              </a:rPr>
              <a:t>Convention</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implementation</a:t>
            </a:r>
            <a:r>
              <a:rPr lang="nl-NL" sz="1600" b="1" dirty="0" smtClean="0">
                <a:solidFill>
                  <a:schemeClr val="bg2"/>
                </a:solidFill>
                <a:latin typeface="Courier New"/>
                <a:cs typeface="Courier New"/>
              </a:rPr>
              <a:t>.</a:t>
            </a:r>
          </a:p>
          <a:p>
            <a:r>
              <a:rPr lang="nl-NL" sz="1600" b="1" dirty="0" err="1" smtClean="0">
                <a:solidFill>
                  <a:schemeClr val="bg2"/>
                </a:solidFill>
                <a:latin typeface="Courier New"/>
                <a:cs typeface="Courier New"/>
              </a:rPr>
              <a:t>Two</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days</a:t>
            </a:r>
            <a:r>
              <a:rPr lang="nl-NL" sz="1600" b="1" dirty="0" smtClean="0">
                <a:solidFill>
                  <a:schemeClr val="bg2"/>
                </a:solidFill>
                <a:latin typeface="Courier New"/>
                <a:cs typeface="Courier New"/>
              </a:rPr>
              <a:t> a week I </a:t>
            </a:r>
            <a:r>
              <a:rPr lang="nl-NL" sz="1600" b="1" dirty="0" err="1" smtClean="0">
                <a:solidFill>
                  <a:schemeClr val="bg2"/>
                </a:solidFill>
                <a:latin typeface="Courier New"/>
                <a:cs typeface="Courier New"/>
              </a:rPr>
              <a:t>work</a:t>
            </a:r>
            <a:r>
              <a:rPr lang="nl-NL" sz="1600" b="1" dirty="0" smtClean="0">
                <a:solidFill>
                  <a:schemeClr val="bg2"/>
                </a:solidFill>
                <a:latin typeface="Courier New"/>
                <a:cs typeface="Courier New"/>
              </a:rPr>
              <a:t> as a researcher, </a:t>
            </a:r>
            <a:r>
              <a:rPr lang="nl-NL" sz="1600" b="1" dirty="0" err="1" smtClean="0">
                <a:solidFill>
                  <a:schemeClr val="bg2"/>
                </a:solidFill>
                <a:latin typeface="Courier New"/>
                <a:cs typeface="Courier New"/>
              </a:rPr>
              <a:t>together</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with</a:t>
            </a:r>
            <a:r>
              <a:rPr lang="nl-NL" sz="1600" b="1" dirty="0" smtClean="0">
                <a:solidFill>
                  <a:schemeClr val="bg2"/>
                </a:solidFill>
                <a:latin typeface="Courier New"/>
                <a:cs typeface="Courier New"/>
              </a:rPr>
              <a:t> Sofie. </a:t>
            </a:r>
          </a:p>
          <a:p>
            <a:r>
              <a:rPr lang="nl-NL" sz="1600" b="1" dirty="0" smtClean="0">
                <a:solidFill>
                  <a:schemeClr val="bg2"/>
                </a:solidFill>
                <a:latin typeface="Courier New"/>
                <a:cs typeface="Courier New"/>
              </a:rPr>
              <a:t>For 4 </a:t>
            </a:r>
            <a:r>
              <a:rPr lang="nl-NL" sz="1600" b="1" dirty="0" err="1" smtClean="0">
                <a:solidFill>
                  <a:schemeClr val="bg2"/>
                </a:solidFill>
                <a:latin typeface="Courier New"/>
                <a:cs typeface="Courier New"/>
              </a:rPr>
              <a:t>years</a:t>
            </a:r>
            <a:r>
              <a:rPr lang="nl-NL" sz="1600" b="1" dirty="0" smtClean="0">
                <a:solidFill>
                  <a:schemeClr val="bg2"/>
                </a:solidFill>
                <a:latin typeface="Courier New"/>
                <a:cs typeface="Courier New"/>
              </a:rPr>
              <a:t> we </a:t>
            </a:r>
            <a:r>
              <a:rPr lang="nl-NL" sz="1600" b="1" dirty="0" err="1" smtClean="0">
                <a:solidFill>
                  <a:schemeClr val="bg2"/>
                </a:solidFill>
                <a:latin typeface="Courier New"/>
                <a:cs typeface="Courier New"/>
              </a:rPr>
              <a:t>collaborate</a:t>
            </a:r>
            <a:r>
              <a:rPr lang="nl-NL" sz="1600" b="1" dirty="0" smtClean="0">
                <a:solidFill>
                  <a:schemeClr val="bg2"/>
                </a:solidFill>
                <a:latin typeface="Courier New"/>
                <a:cs typeface="Courier New"/>
              </a:rPr>
              <a:t> in the project ‘</a:t>
            </a:r>
            <a:r>
              <a:rPr lang="nl-NL" sz="1600" b="1" dirty="0" err="1" smtClean="0">
                <a:solidFill>
                  <a:schemeClr val="bg2"/>
                </a:solidFill>
                <a:latin typeface="Courier New"/>
                <a:cs typeface="Courier New"/>
              </a:rPr>
              <a:t>Working</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together</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learning</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together</a:t>
            </a:r>
            <a:r>
              <a:rPr lang="nl-NL" sz="1600" b="1" dirty="0" smtClean="0">
                <a:solidFill>
                  <a:schemeClr val="bg2"/>
                </a:solidFill>
                <a:latin typeface="Courier New"/>
                <a:cs typeface="Courier New"/>
              </a:rPr>
              <a:t>’. </a:t>
            </a:r>
          </a:p>
          <a:p>
            <a:r>
              <a:rPr lang="nl-NL" sz="1600" b="1" dirty="0" smtClean="0">
                <a:solidFill>
                  <a:schemeClr val="bg2"/>
                </a:solidFill>
                <a:latin typeface="Courier New"/>
                <a:cs typeface="Courier New"/>
              </a:rPr>
              <a:t>The NPG (National </a:t>
            </a:r>
            <a:r>
              <a:rPr lang="nl-NL" sz="1600" b="1" dirty="0" err="1" smtClean="0">
                <a:solidFill>
                  <a:schemeClr val="bg2"/>
                </a:solidFill>
                <a:latin typeface="Courier New"/>
                <a:cs typeface="Courier New"/>
              </a:rPr>
              <a:t>Programme</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for</a:t>
            </a:r>
            <a:r>
              <a:rPr lang="nl-NL" sz="1600" b="1" dirty="0" smtClean="0">
                <a:solidFill>
                  <a:schemeClr val="bg2"/>
                </a:solidFill>
                <a:latin typeface="Courier New"/>
                <a:cs typeface="Courier New"/>
              </a:rPr>
              <a:t> the Support of People </a:t>
            </a:r>
            <a:r>
              <a:rPr lang="nl-NL" sz="1600" b="1" dirty="0" err="1" smtClean="0">
                <a:solidFill>
                  <a:schemeClr val="bg2"/>
                </a:solidFill>
                <a:latin typeface="Courier New"/>
                <a:cs typeface="Courier New"/>
              </a:rPr>
              <a:t>with</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Disabilities</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asked</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us</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to</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evaluate</a:t>
            </a:r>
            <a:r>
              <a:rPr lang="nl-NL" sz="1600" b="1" dirty="0" smtClean="0">
                <a:solidFill>
                  <a:schemeClr val="bg2"/>
                </a:solidFill>
                <a:latin typeface="Courier New"/>
                <a:cs typeface="Courier New"/>
              </a:rPr>
              <a:t> 6 </a:t>
            </a:r>
            <a:r>
              <a:rPr lang="nl-NL" sz="1600" b="1" dirty="0" err="1">
                <a:solidFill>
                  <a:schemeClr val="bg2"/>
                </a:solidFill>
                <a:latin typeface="Courier New"/>
                <a:cs typeface="Courier New"/>
              </a:rPr>
              <a:t>p</a:t>
            </a:r>
            <a:r>
              <a:rPr lang="nl-NL" sz="1600" b="1" dirty="0" err="1" smtClean="0">
                <a:solidFill>
                  <a:schemeClr val="bg2"/>
                </a:solidFill>
                <a:latin typeface="Courier New"/>
                <a:cs typeface="Courier New"/>
              </a:rPr>
              <a:t>rojects</a:t>
            </a:r>
            <a:r>
              <a:rPr lang="nl-NL" sz="1600" b="1" dirty="0" smtClean="0">
                <a:solidFill>
                  <a:schemeClr val="bg2"/>
                </a:solidFill>
                <a:latin typeface="Courier New"/>
                <a:cs typeface="Courier New"/>
              </a:rPr>
              <a:t> on </a:t>
            </a:r>
            <a:r>
              <a:rPr lang="nl-NL" sz="1600" b="1" dirty="0" err="1" smtClean="0">
                <a:solidFill>
                  <a:schemeClr val="bg2"/>
                </a:solidFill>
                <a:latin typeface="Courier New"/>
                <a:cs typeface="Courier New"/>
              </a:rPr>
              <a:t>participation</a:t>
            </a:r>
            <a:r>
              <a:rPr lang="nl-NL" sz="1600" b="1" dirty="0" smtClean="0">
                <a:solidFill>
                  <a:schemeClr val="bg2"/>
                </a:solidFill>
                <a:latin typeface="Courier New"/>
                <a:cs typeface="Courier New"/>
              </a:rPr>
              <a:t> of </a:t>
            </a:r>
            <a:r>
              <a:rPr lang="nl-NL" sz="1600" b="1" dirty="0" err="1" smtClean="0">
                <a:solidFill>
                  <a:schemeClr val="bg2"/>
                </a:solidFill>
                <a:latin typeface="Courier New"/>
                <a:cs typeface="Courier New"/>
              </a:rPr>
              <a:t>people</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with</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disabilities</a:t>
            </a:r>
            <a:r>
              <a:rPr lang="nl-NL" sz="1600" b="1" dirty="0" smtClean="0">
                <a:solidFill>
                  <a:schemeClr val="bg2"/>
                </a:solidFill>
                <a:latin typeface="Courier New"/>
                <a:cs typeface="Courier New"/>
              </a:rPr>
              <a:t> in the research. </a:t>
            </a:r>
          </a:p>
          <a:p>
            <a:r>
              <a:rPr lang="nl-NL" sz="1600" b="1" dirty="0" smtClean="0">
                <a:solidFill>
                  <a:schemeClr val="bg2"/>
                </a:solidFill>
                <a:latin typeface="Courier New"/>
                <a:cs typeface="Courier New"/>
              </a:rPr>
              <a:t>We </a:t>
            </a:r>
            <a:r>
              <a:rPr lang="nl-NL" sz="1600" b="1" dirty="0" err="1" smtClean="0">
                <a:solidFill>
                  <a:schemeClr val="bg2"/>
                </a:solidFill>
                <a:latin typeface="Courier New"/>
                <a:cs typeface="Courier New"/>
              </a:rPr>
              <a:t>try</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to</a:t>
            </a:r>
            <a:r>
              <a:rPr lang="nl-NL" sz="1600" b="1" dirty="0" smtClean="0">
                <a:solidFill>
                  <a:schemeClr val="bg2"/>
                </a:solidFill>
                <a:latin typeface="Courier New"/>
                <a:cs typeface="Courier New"/>
              </a:rPr>
              <a:t> get </a:t>
            </a:r>
            <a:r>
              <a:rPr lang="nl-NL" sz="1600" b="1" dirty="0" err="1" smtClean="0">
                <a:solidFill>
                  <a:schemeClr val="bg2"/>
                </a:solidFill>
                <a:latin typeface="Courier New"/>
                <a:cs typeface="Courier New"/>
              </a:rPr>
              <a:t>an</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overview</a:t>
            </a:r>
            <a:r>
              <a:rPr lang="nl-NL" sz="1600" b="1" dirty="0" smtClean="0">
                <a:solidFill>
                  <a:schemeClr val="bg2"/>
                </a:solidFill>
                <a:latin typeface="Courier New"/>
                <a:cs typeface="Courier New"/>
              </a:rPr>
              <a:t> of </a:t>
            </a:r>
            <a:r>
              <a:rPr lang="nl-NL" sz="1600" b="1" dirty="0" err="1" smtClean="0">
                <a:solidFill>
                  <a:schemeClr val="bg2"/>
                </a:solidFill>
                <a:latin typeface="Courier New"/>
                <a:cs typeface="Courier New"/>
              </a:rPr>
              <a:t>every</a:t>
            </a:r>
            <a:r>
              <a:rPr lang="nl-NL" sz="1600" b="1" dirty="0" smtClean="0">
                <a:solidFill>
                  <a:schemeClr val="bg2"/>
                </a:solidFill>
                <a:latin typeface="Courier New"/>
                <a:cs typeface="Courier New"/>
              </a:rPr>
              <a:t> project, we </a:t>
            </a:r>
            <a:r>
              <a:rPr lang="nl-NL" sz="1600" b="1" dirty="0" err="1" smtClean="0">
                <a:solidFill>
                  <a:schemeClr val="bg2"/>
                </a:solidFill>
                <a:latin typeface="Courier New"/>
                <a:cs typeface="Courier New"/>
              </a:rPr>
              <a:t>organize</a:t>
            </a:r>
            <a:r>
              <a:rPr lang="nl-NL" sz="1600" b="1" dirty="0" smtClean="0">
                <a:solidFill>
                  <a:schemeClr val="bg2"/>
                </a:solidFill>
                <a:latin typeface="Courier New"/>
                <a:cs typeface="Courier New"/>
              </a:rPr>
              <a:t> meetings </a:t>
            </a:r>
            <a:r>
              <a:rPr lang="nl-NL" sz="1600" b="1" dirty="0" err="1" smtClean="0">
                <a:solidFill>
                  <a:schemeClr val="bg2"/>
                </a:solidFill>
                <a:latin typeface="Courier New"/>
                <a:cs typeface="Courier New"/>
              </a:rPr>
              <a:t>and</a:t>
            </a:r>
            <a:r>
              <a:rPr lang="nl-NL" sz="1600" b="1" dirty="0" smtClean="0">
                <a:solidFill>
                  <a:schemeClr val="bg2"/>
                </a:solidFill>
                <a:latin typeface="Courier New"/>
                <a:cs typeface="Courier New"/>
              </a:rPr>
              <a:t> we </a:t>
            </a:r>
            <a:r>
              <a:rPr lang="nl-NL" sz="1600" b="1" dirty="0" err="1" smtClean="0">
                <a:solidFill>
                  <a:schemeClr val="bg2"/>
                </a:solidFill>
                <a:latin typeface="Courier New"/>
                <a:cs typeface="Courier New"/>
              </a:rPr>
              <a:t>evaluate</a:t>
            </a:r>
            <a:r>
              <a:rPr lang="nl-NL" sz="1600" b="1" dirty="0" smtClean="0">
                <a:solidFill>
                  <a:schemeClr val="bg2"/>
                </a:solidFill>
                <a:latin typeface="Courier New"/>
                <a:cs typeface="Courier New"/>
              </a:rPr>
              <a:t> the </a:t>
            </a:r>
            <a:r>
              <a:rPr lang="nl-NL" sz="1600" b="1" dirty="0" err="1" smtClean="0">
                <a:solidFill>
                  <a:schemeClr val="bg2"/>
                </a:solidFill>
                <a:latin typeface="Courier New"/>
                <a:cs typeface="Courier New"/>
              </a:rPr>
              <a:t>participation</a:t>
            </a:r>
            <a:r>
              <a:rPr lang="nl-NL" sz="1600" b="1" dirty="0" smtClean="0">
                <a:solidFill>
                  <a:schemeClr val="bg2"/>
                </a:solidFill>
                <a:latin typeface="Courier New"/>
                <a:cs typeface="Courier New"/>
              </a:rPr>
              <a:t> of the experts in </a:t>
            </a:r>
            <a:r>
              <a:rPr lang="nl-NL" sz="1600" b="1" dirty="0" err="1" smtClean="0">
                <a:solidFill>
                  <a:schemeClr val="bg2"/>
                </a:solidFill>
                <a:latin typeface="Courier New"/>
                <a:cs typeface="Courier New"/>
              </a:rPr>
              <a:t>experience</a:t>
            </a:r>
            <a:r>
              <a:rPr lang="nl-NL" sz="1600" b="1" dirty="0" smtClean="0">
                <a:solidFill>
                  <a:schemeClr val="bg2"/>
                </a:solidFill>
                <a:latin typeface="Courier New"/>
                <a:cs typeface="Courier New"/>
              </a:rPr>
              <a:t>, we coach </a:t>
            </a:r>
            <a:r>
              <a:rPr lang="nl-NL" sz="1600" b="1" dirty="0" err="1" smtClean="0">
                <a:solidFill>
                  <a:schemeClr val="bg2"/>
                </a:solidFill>
                <a:latin typeface="Courier New"/>
                <a:cs typeface="Courier New"/>
              </a:rPr>
              <a:t>and</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give</a:t>
            </a:r>
            <a:r>
              <a:rPr lang="nl-NL" sz="1600" b="1" dirty="0" smtClean="0">
                <a:solidFill>
                  <a:schemeClr val="bg2"/>
                </a:solidFill>
                <a:latin typeface="Courier New"/>
                <a:cs typeface="Courier New"/>
              </a:rPr>
              <a:t> training </a:t>
            </a:r>
            <a:r>
              <a:rPr lang="nl-NL" sz="1600" b="1" dirty="0" err="1" smtClean="0">
                <a:solidFill>
                  <a:schemeClr val="bg2"/>
                </a:solidFill>
                <a:latin typeface="Courier New"/>
                <a:cs typeface="Courier New"/>
              </a:rPr>
              <a:t>to</a:t>
            </a:r>
            <a:r>
              <a:rPr lang="nl-NL" sz="1600" b="1" dirty="0" smtClean="0">
                <a:solidFill>
                  <a:schemeClr val="bg2"/>
                </a:solidFill>
                <a:latin typeface="Courier New"/>
                <a:cs typeface="Courier New"/>
              </a:rPr>
              <a:t> project members. </a:t>
            </a:r>
          </a:p>
          <a:p>
            <a:r>
              <a:rPr lang="nl-NL" sz="1600" b="1" dirty="0" smtClean="0">
                <a:solidFill>
                  <a:schemeClr val="bg2"/>
                </a:solidFill>
                <a:latin typeface="Courier New"/>
                <a:cs typeface="Courier New"/>
              </a:rPr>
              <a:t>We </a:t>
            </a:r>
            <a:r>
              <a:rPr lang="nl-NL" sz="1600" b="1" dirty="0" err="1" smtClean="0">
                <a:solidFill>
                  <a:schemeClr val="bg2"/>
                </a:solidFill>
                <a:latin typeface="Courier New"/>
                <a:cs typeface="Courier New"/>
              </a:rPr>
              <a:t>distribute</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good</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practice</a:t>
            </a:r>
            <a:r>
              <a:rPr lang="mr-IN" sz="1600" b="1" dirty="0" smtClean="0">
                <a:solidFill>
                  <a:schemeClr val="bg2"/>
                </a:solidFill>
                <a:latin typeface="Courier New"/>
                <a:cs typeface="Courier New"/>
              </a:rPr>
              <a:t>…</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And</a:t>
            </a:r>
            <a:r>
              <a:rPr lang="nl-NL" sz="1600" b="1" dirty="0" smtClean="0">
                <a:solidFill>
                  <a:schemeClr val="bg2"/>
                </a:solidFill>
                <a:latin typeface="Courier New"/>
                <a:cs typeface="Courier New"/>
              </a:rPr>
              <a:t> we </a:t>
            </a:r>
            <a:r>
              <a:rPr lang="nl-NL" sz="1600" b="1" dirty="0" err="1" smtClean="0">
                <a:solidFill>
                  <a:schemeClr val="bg2"/>
                </a:solidFill>
                <a:latin typeface="Courier New"/>
                <a:cs typeface="Courier New"/>
              </a:rPr>
              <a:t>learn</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from</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our</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own</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collaboration</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and</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our</a:t>
            </a:r>
            <a:r>
              <a:rPr lang="nl-NL" sz="1600" b="1" dirty="0" smtClean="0">
                <a:solidFill>
                  <a:schemeClr val="bg2"/>
                </a:solidFill>
                <a:latin typeface="Courier New"/>
                <a:cs typeface="Courier New"/>
              </a:rPr>
              <a:t> search </a:t>
            </a:r>
            <a:r>
              <a:rPr lang="nl-NL" sz="1600" b="1" dirty="0" err="1" smtClean="0">
                <a:solidFill>
                  <a:schemeClr val="bg2"/>
                </a:solidFill>
                <a:latin typeface="Courier New"/>
                <a:cs typeface="Courier New"/>
              </a:rPr>
              <a:t>for</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an</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equal</a:t>
            </a:r>
            <a:r>
              <a:rPr lang="nl-NL" sz="1600" b="1" dirty="0" smtClean="0">
                <a:solidFill>
                  <a:schemeClr val="bg2"/>
                </a:solidFill>
                <a:latin typeface="Courier New"/>
                <a:cs typeface="Courier New"/>
              </a:rPr>
              <a:t> </a:t>
            </a:r>
            <a:r>
              <a:rPr lang="nl-NL" sz="1600" b="1" dirty="0" err="1" smtClean="0">
                <a:solidFill>
                  <a:schemeClr val="bg2"/>
                </a:solidFill>
                <a:latin typeface="Courier New"/>
                <a:cs typeface="Courier New"/>
              </a:rPr>
              <a:t>relationshop</a:t>
            </a:r>
            <a:r>
              <a:rPr lang="nl-NL" sz="1600" b="1" dirty="0" smtClean="0">
                <a:solidFill>
                  <a:schemeClr val="bg2"/>
                </a:solidFill>
                <a:latin typeface="Courier New"/>
                <a:cs typeface="Courier New"/>
              </a:rPr>
              <a:t>.</a:t>
            </a:r>
            <a:r>
              <a:rPr lang="nl-NL" sz="1600" b="1" dirty="0">
                <a:solidFill>
                  <a:schemeClr val="bg2"/>
                </a:solidFill>
                <a:latin typeface="Courier New"/>
                <a:cs typeface="Courier New"/>
              </a:rPr>
              <a:t/>
            </a:r>
            <a:br>
              <a:rPr lang="nl-NL" sz="1600" b="1" dirty="0">
                <a:solidFill>
                  <a:schemeClr val="bg2"/>
                </a:solidFill>
                <a:latin typeface="Courier New"/>
                <a:cs typeface="Courier New"/>
              </a:rPr>
            </a:br>
            <a:endParaRPr lang="nl-NL" sz="1600" b="1" dirty="0" smtClean="0">
              <a:solidFill>
                <a:schemeClr val="bg2"/>
              </a:solidFill>
              <a:latin typeface="Courier New"/>
              <a:cs typeface="Courier New"/>
            </a:endParaRPr>
          </a:p>
          <a:p>
            <a:r>
              <a:rPr lang="nl-NL" sz="1600" dirty="0" smtClean="0">
                <a:solidFill>
                  <a:schemeClr val="bg2"/>
                </a:solidFill>
                <a:latin typeface="Courier New"/>
                <a:cs typeface="Courier New"/>
              </a:rPr>
              <a:t>  </a:t>
            </a:r>
          </a:p>
          <a:p>
            <a:endParaRPr lang="nl-NL" dirty="0">
              <a:solidFill>
                <a:schemeClr val="bg2"/>
              </a:solidFill>
              <a:latin typeface="Courier New"/>
              <a:cs typeface="Courier New"/>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Schermafbeelding 2017-02-06 om 14.21.28.png"/>
          <p:cNvPicPr>
            <a:picLocks noGrp="1" noChangeAspect="1"/>
          </p:cNvPicPr>
          <p:nvPr>
            <p:ph idx="1"/>
          </p:nvPr>
        </p:nvPicPr>
        <p:blipFill>
          <a:blip r:embed="rId2">
            <a:extLst>
              <a:ext uri="{28A0092B-C50C-407E-A947-70E740481C1C}">
                <a14:useLocalDpi xmlns:a14="http://schemas.microsoft.com/office/drawing/2010/main" val="0"/>
              </a:ext>
            </a:extLst>
          </a:blip>
          <a:srcRect t="7647" b="7647"/>
          <a:stretch>
            <a:fillRect/>
          </a:stretch>
        </p:blipFill>
        <p:spPr/>
      </p:pic>
      <p:sp>
        <p:nvSpPr>
          <p:cNvPr id="6" name="Tekstvak 5"/>
          <p:cNvSpPr txBox="1"/>
          <p:nvPr/>
        </p:nvSpPr>
        <p:spPr>
          <a:xfrm>
            <a:off x="0" y="95040"/>
            <a:ext cx="8918434" cy="1754327"/>
          </a:xfrm>
          <a:prstGeom prst="rect">
            <a:avLst/>
          </a:prstGeom>
          <a:solidFill>
            <a:schemeClr val="tx1"/>
          </a:solidFill>
        </p:spPr>
        <p:txBody>
          <a:bodyPr wrap="square" rtlCol="0">
            <a:spAutoFit/>
          </a:bodyPr>
          <a:lstStyle/>
          <a:p>
            <a:pPr algn="ctr"/>
            <a:r>
              <a:rPr lang="nl-NL" b="1" dirty="0" smtClean="0">
                <a:solidFill>
                  <a:srgbClr val="000000"/>
                </a:solidFill>
                <a:latin typeface="Courier New"/>
                <a:cs typeface="Courier New"/>
              </a:rPr>
              <a:t>In cooperation we meet. </a:t>
            </a:r>
          </a:p>
          <a:p>
            <a:pPr algn="ctr"/>
            <a:r>
              <a:rPr lang="nl-NL" b="1" dirty="0" smtClean="0">
                <a:solidFill>
                  <a:srgbClr val="000000"/>
                </a:solidFill>
                <a:latin typeface="Courier New"/>
                <a:cs typeface="Courier New"/>
              </a:rPr>
              <a:t>I </a:t>
            </a:r>
            <a:r>
              <a:rPr lang="nl-NL" b="1" dirty="0" err="1" smtClean="0">
                <a:solidFill>
                  <a:srgbClr val="000000"/>
                </a:solidFill>
                <a:latin typeface="Courier New"/>
                <a:cs typeface="Courier New"/>
              </a:rPr>
              <a:t>discover</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your</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talents</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You</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discover</a:t>
            </a:r>
            <a:r>
              <a:rPr lang="nl-NL" b="1" dirty="0" smtClean="0">
                <a:solidFill>
                  <a:srgbClr val="000000"/>
                </a:solidFill>
                <a:latin typeface="Courier New"/>
                <a:cs typeface="Courier New"/>
              </a:rPr>
              <a:t> mine.</a:t>
            </a:r>
          </a:p>
          <a:p>
            <a:pPr algn="ctr"/>
            <a:r>
              <a:rPr lang="nl-NL" b="1" dirty="0" smtClean="0">
                <a:solidFill>
                  <a:srgbClr val="000000"/>
                </a:solidFill>
                <a:latin typeface="Courier New"/>
                <a:cs typeface="Courier New"/>
              </a:rPr>
              <a:t>I </a:t>
            </a:r>
            <a:r>
              <a:rPr lang="nl-NL" b="1" dirty="0" err="1" smtClean="0">
                <a:solidFill>
                  <a:srgbClr val="000000"/>
                </a:solidFill>
                <a:latin typeface="Courier New"/>
                <a:cs typeface="Courier New"/>
              </a:rPr>
              <a:t>learn</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to</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know</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you</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talents</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You</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learn</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to</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know</a:t>
            </a:r>
            <a:r>
              <a:rPr lang="nl-NL" b="1" dirty="0" smtClean="0">
                <a:solidFill>
                  <a:srgbClr val="000000"/>
                </a:solidFill>
                <a:latin typeface="Courier New"/>
                <a:cs typeface="Courier New"/>
              </a:rPr>
              <a:t> mine. </a:t>
            </a:r>
          </a:p>
          <a:p>
            <a:pPr algn="ctr"/>
            <a:r>
              <a:rPr lang="nl-NL" b="1" dirty="0" smtClean="0">
                <a:solidFill>
                  <a:srgbClr val="000000"/>
                </a:solidFill>
                <a:latin typeface="Courier New"/>
                <a:cs typeface="Courier New"/>
              </a:rPr>
              <a:t>I </a:t>
            </a:r>
            <a:r>
              <a:rPr lang="nl-NL" b="1" dirty="0" err="1" smtClean="0">
                <a:solidFill>
                  <a:srgbClr val="000000"/>
                </a:solidFill>
                <a:latin typeface="Courier New"/>
                <a:cs typeface="Courier New"/>
              </a:rPr>
              <a:t>learn</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about</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your</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abilities</a:t>
            </a:r>
            <a:r>
              <a:rPr lang="nl-NL" b="1" dirty="0">
                <a:solidFill>
                  <a:srgbClr val="000000"/>
                </a:solidFill>
                <a:latin typeface="Courier New"/>
                <a:cs typeface="Courier New"/>
              </a:rPr>
              <a:t> </a:t>
            </a:r>
            <a:r>
              <a:rPr lang="nl-NL" b="1" dirty="0" err="1" smtClean="0">
                <a:solidFill>
                  <a:srgbClr val="000000"/>
                </a:solidFill>
                <a:latin typeface="Courier New"/>
                <a:cs typeface="Courier New"/>
              </a:rPr>
              <a:t>and</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disabilities</a:t>
            </a:r>
            <a:r>
              <a:rPr lang="nl-NL" b="1" dirty="0" smtClean="0">
                <a:solidFill>
                  <a:srgbClr val="000000"/>
                </a:solidFill>
                <a:latin typeface="Courier New"/>
                <a:cs typeface="Courier New"/>
              </a:rPr>
              <a:t>. </a:t>
            </a:r>
          </a:p>
          <a:p>
            <a:pPr algn="ctr"/>
            <a:r>
              <a:rPr lang="nl-NL" b="1" dirty="0" err="1" smtClean="0">
                <a:solidFill>
                  <a:srgbClr val="000000"/>
                </a:solidFill>
                <a:latin typeface="Courier New"/>
                <a:cs typeface="Courier New"/>
              </a:rPr>
              <a:t>You</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learn</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about</a:t>
            </a:r>
            <a:r>
              <a:rPr lang="nl-NL" b="1" dirty="0" smtClean="0">
                <a:solidFill>
                  <a:srgbClr val="000000"/>
                </a:solidFill>
                <a:latin typeface="Courier New"/>
                <a:cs typeface="Courier New"/>
              </a:rPr>
              <a:t> mine. </a:t>
            </a:r>
          </a:p>
          <a:p>
            <a:pPr algn="ctr"/>
            <a:r>
              <a:rPr lang="nl-NL" b="1" dirty="0" smtClean="0">
                <a:solidFill>
                  <a:srgbClr val="000000"/>
                </a:solidFill>
                <a:latin typeface="Courier New"/>
                <a:cs typeface="Courier New"/>
              </a:rPr>
              <a:t>I </a:t>
            </a:r>
            <a:r>
              <a:rPr lang="nl-NL" b="1" dirty="0" err="1" smtClean="0">
                <a:solidFill>
                  <a:srgbClr val="000000"/>
                </a:solidFill>
                <a:latin typeface="Courier New"/>
                <a:cs typeface="Courier New"/>
              </a:rPr>
              <a:t>learn</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to</a:t>
            </a:r>
            <a:r>
              <a:rPr lang="nl-NL" b="1" dirty="0" smtClean="0">
                <a:solidFill>
                  <a:srgbClr val="000000"/>
                </a:solidFill>
                <a:latin typeface="Courier New"/>
                <a:cs typeface="Courier New"/>
              </a:rPr>
              <a:t> respect </a:t>
            </a:r>
            <a:r>
              <a:rPr lang="nl-NL" b="1" dirty="0" err="1" smtClean="0">
                <a:solidFill>
                  <a:srgbClr val="000000"/>
                </a:solidFill>
                <a:latin typeface="Courier New"/>
                <a:cs typeface="Courier New"/>
              </a:rPr>
              <a:t>you</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you</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learn</a:t>
            </a:r>
            <a:r>
              <a:rPr lang="nl-NL" b="1" dirty="0" smtClean="0">
                <a:solidFill>
                  <a:srgbClr val="000000"/>
                </a:solidFill>
                <a:latin typeface="Courier New"/>
                <a:cs typeface="Courier New"/>
              </a:rPr>
              <a:t> </a:t>
            </a:r>
            <a:r>
              <a:rPr lang="nl-NL" b="1" dirty="0" err="1" smtClean="0">
                <a:solidFill>
                  <a:srgbClr val="000000"/>
                </a:solidFill>
                <a:latin typeface="Courier New"/>
                <a:cs typeface="Courier New"/>
              </a:rPr>
              <a:t>to</a:t>
            </a:r>
            <a:r>
              <a:rPr lang="nl-NL" b="1" dirty="0" smtClean="0">
                <a:solidFill>
                  <a:srgbClr val="000000"/>
                </a:solidFill>
                <a:latin typeface="Courier New"/>
                <a:cs typeface="Courier New"/>
              </a:rPr>
              <a:t> respect me.</a:t>
            </a:r>
            <a:endParaRPr lang="nl-NL" b="1" dirty="0">
              <a:solidFill>
                <a:srgbClr val="000000"/>
              </a:solidFill>
              <a:latin typeface="Courier New"/>
              <a:cs typeface="Courier New"/>
            </a:endParaRPr>
          </a:p>
        </p:txBody>
      </p:sp>
    </p:spTree>
    <p:extLst>
      <p:ext uri="{BB962C8B-B14F-4D97-AF65-F5344CB8AC3E}">
        <p14:creationId xmlns:p14="http://schemas.microsoft.com/office/powerpoint/2010/main" val="33398772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el 1"/>
          <p:cNvSpPr>
            <a:spLocks noGrp="1"/>
          </p:cNvSpPr>
          <p:nvPr>
            <p:ph type="title"/>
          </p:nvPr>
        </p:nvSpPr>
        <p:spPr>
          <a:xfrm>
            <a:off x="670786" y="4088"/>
            <a:ext cx="7772400" cy="1143000"/>
          </a:xfrm>
        </p:spPr>
        <p:txBody>
          <a:bodyPr/>
          <a:lstStyle/>
          <a:p>
            <a:r>
              <a:rPr lang="nl-NL" sz="1400" dirty="0">
                <a:solidFill>
                  <a:srgbClr val="000000"/>
                </a:solidFill>
              </a:rPr>
              <a:t/>
            </a:r>
            <a:br>
              <a:rPr lang="nl-NL" sz="1400" dirty="0">
                <a:solidFill>
                  <a:srgbClr val="000000"/>
                </a:solidFill>
              </a:rPr>
            </a:br>
            <a:r>
              <a:rPr lang="nl-NL" sz="1400" dirty="0" smtClean="0">
                <a:solidFill>
                  <a:srgbClr val="000000"/>
                </a:solidFill>
                <a:latin typeface="Courier New"/>
                <a:cs typeface="Courier New"/>
              </a:rPr>
              <a:t/>
            </a:r>
            <a:br>
              <a:rPr lang="nl-NL" sz="1400" dirty="0" smtClean="0">
                <a:solidFill>
                  <a:srgbClr val="000000"/>
                </a:solidFill>
                <a:latin typeface="Courier New"/>
                <a:cs typeface="Courier New"/>
              </a:rPr>
            </a:br>
            <a:r>
              <a:rPr lang="nl-NL" sz="1400" dirty="0" smtClean="0">
                <a:solidFill>
                  <a:srgbClr val="000000"/>
                </a:solidFill>
                <a:latin typeface="Courier New"/>
                <a:cs typeface="Courier New"/>
              </a:rPr>
              <a:t/>
            </a:r>
            <a:br>
              <a:rPr lang="nl-NL" sz="1400" dirty="0" smtClean="0">
                <a:solidFill>
                  <a:srgbClr val="000000"/>
                </a:solidFill>
                <a:latin typeface="Courier New"/>
                <a:cs typeface="Courier New"/>
              </a:rPr>
            </a:br>
            <a:r>
              <a:rPr lang="nl-NL" sz="1400" dirty="0">
                <a:solidFill>
                  <a:srgbClr val="000000"/>
                </a:solidFill>
                <a:latin typeface="Courier New"/>
                <a:cs typeface="Courier New"/>
              </a:rPr>
              <a:t/>
            </a:r>
            <a:br>
              <a:rPr lang="nl-NL" sz="1400" dirty="0">
                <a:solidFill>
                  <a:srgbClr val="000000"/>
                </a:solidFill>
                <a:latin typeface="Courier New"/>
                <a:cs typeface="Courier New"/>
              </a:rPr>
            </a:br>
            <a:r>
              <a:rPr lang="nl-NL" sz="1800" b="1" dirty="0" smtClean="0">
                <a:solidFill>
                  <a:srgbClr val="000000"/>
                </a:solidFill>
                <a:latin typeface="Courier New"/>
                <a:cs typeface="Courier New"/>
              </a:rPr>
              <a:t>It is </a:t>
            </a:r>
            <a:r>
              <a:rPr lang="nl-NL" sz="1800" b="1" dirty="0" err="1" smtClean="0">
                <a:solidFill>
                  <a:srgbClr val="000000"/>
                </a:solidFill>
                <a:latin typeface="Courier New"/>
                <a:cs typeface="Courier New"/>
              </a:rPr>
              <a:t>very</a:t>
            </a:r>
            <a:r>
              <a:rPr lang="nl-NL" sz="1800" b="1" dirty="0" smtClean="0">
                <a:solidFill>
                  <a:srgbClr val="000000"/>
                </a:solidFill>
                <a:latin typeface="Courier New"/>
                <a:cs typeface="Courier New"/>
              </a:rPr>
              <a:t> important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me </a:t>
            </a:r>
            <a:r>
              <a:rPr lang="nl-NL" sz="1800" b="1" dirty="0" err="1" smtClean="0">
                <a:solidFill>
                  <a:srgbClr val="000000"/>
                </a:solidFill>
                <a:latin typeface="Courier New"/>
                <a:cs typeface="Courier New"/>
              </a:rPr>
              <a:t>that</a:t>
            </a:r>
            <a:r>
              <a:rPr lang="nl-NL" sz="1800" b="1" dirty="0" smtClean="0">
                <a:solidFill>
                  <a:srgbClr val="000000"/>
                </a:solidFill>
                <a:latin typeface="Courier New"/>
                <a:cs typeface="Courier New"/>
              </a:rPr>
              <a:t> I </a:t>
            </a:r>
            <a:r>
              <a:rPr lang="nl-NL" sz="1800" b="1" dirty="0" err="1" smtClean="0">
                <a:solidFill>
                  <a:srgbClr val="000000"/>
                </a:solidFill>
                <a:latin typeface="Courier New"/>
                <a:cs typeface="Courier New"/>
              </a:rPr>
              <a:t>know</a:t>
            </a:r>
            <a:r>
              <a:rPr lang="nl-NL" sz="1800" b="1" dirty="0" smtClean="0">
                <a:solidFill>
                  <a:srgbClr val="000000"/>
                </a:solidFill>
                <a:latin typeface="Courier New"/>
                <a:cs typeface="Courier New"/>
              </a:rPr>
              <a:t> I </a:t>
            </a:r>
            <a:r>
              <a:rPr lang="nl-NL" sz="1800" b="1" dirty="0" err="1" smtClean="0">
                <a:solidFill>
                  <a:srgbClr val="000000"/>
                </a:solidFill>
                <a:latin typeface="Courier New"/>
                <a:cs typeface="Courier New"/>
              </a:rPr>
              <a:t>can</a:t>
            </a:r>
            <a:r>
              <a:rPr lang="nl-NL" sz="1800" b="1" dirty="0" smtClean="0">
                <a:solidFill>
                  <a:srgbClr val="000000"/>
                </a:solidFill>
                <a:latin typeface="Courier New"/>
                <a:cs typeface="Courier New"/>
              </a:rPr>
              <a:t> trust </a:t>
            </a:r>
            <a:r>
              <a:rPr lang="nl-NL" sz="1800" b="1" dirty="0" err="1" smtClean="0">
                <a:solidFill>
                  <a:srgbClr val="000000"/>
                </a:solidFill>
                <a:latin typeface="Courier New"/>
                <a:cs typeface="Courier New"/>
              </a:rPr>
              <a:t>you</a:t>
            </a:r>
            <a:r>
              <a:rPr lang="nl-NL" sz="1800" b="1" dirty="0" smtClean="0">
                <a:solidFill>
                  <a:srgbClr val="000000"/>
                </a:solidFill>
                <a:latin typeface="Courier New"/>
                <a:cs typeface="Courier New"/>
              </a:rPr>
              <a:t>. I </a:t>
            </a:r>
            <a:r>
              <a:rPr lang="nl-NL" sz="1800" b="1" dirty="0" err="1" smtClean="0">
                <a:solidFill>
                  <a:srgbClr val="000000"/>
                </a:solidFill>
                <a:latin typeface="Courier New"/>
                <a:cs typeface="Courier New"/>
              </a:rPr>
              <a:t>need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to</a:t>
            </a:r>
            <a:r>
              <a:rPr lang="nl-NL" sz="1800" b="1" dirty="0">
                <a:solidFill>
                  <a:srgbClr val="000000"/>
                </a:solidFill>
                <a:latin typeface="Courier New"/>
                <a:cs typeface="Courier New"/>
              </a:rPr>
              <a:t> </a:t>
            </a:r>
            <a:r>
              <a:rPr lang="nl-NL" sz="1800" b="1" dirty="0" smtClean="0">
                <a:solidFill>
                  <a:srgbClr val="000000"/>
                </a:solidFill>
                <a:latin typeface="Courier New"/>
                <a:cs typeface="Courier New"/>
              </a:rPr>
              <a:t>feel safe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secure. </a:t>
            </a:r>
            <a:r>
              <a:rPr lang="nl-NL" sz="1800" b="1" dirty="0" err="1" smtClean="0">
                <a:solidFill>
                  <a:srgbClr val="000000"/>
                </a:solidFill>
                <a:latin typeface="Courier New"/>
                <a:cs typeface="Courier New"/>
              </a:rPr>
              <a:t>Within</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this</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safetyness</a:t>
            </a:r>
            <a:r>
              <a:rPr lang="nl-NL" sz="1800" b="1" dirty="0" smtClean="0">
                <a:solidFill>
                  <a:srgbClr val="000000"/>
                </a:solidFill>
                <a:latin typeface="Courier New"/>
                <a:cs typeface="Courier New"/>
              </a:rPr>
              <a:t>, we </a:t>
            </a:r>
            <a:r>
              <a:rPr lang="nl-NL" sz="1800" b="1" dirty="0" err="1" smtClean="0">
                <a:solidFill>
                  <a:srgbClr val="000000"/>
                </a:solidFill>
                <a:latin typeface="Courier New"/>
                <a:cs typeface="Courier New"/>
              </a:rPr>
              <a:t>need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be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able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give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receive</a:t>
            </a:r>
            <a:r>
              <a:rPr lang="nl-NL" sz="1800" b="1" dirty="0" smtClean="0">
                <a:solidFill>
                  <a:srgbClr val="000000"/>
                </a:solidFill>
                <a:latin typeface="Courier New"/>
                <a:cs typeface="Courier New"/>
              </a:rPr>
              <a:t> feedback. </a:t>
            </a:r>
            <a:br>
              <a:rPr lang="nl-NL" sz="1800" b="1" dirty="0" smtClean="0">
                <a:solidFill>
                  <a:srgbClr val="000000"/>
                </a:solidFill>
                <a:latin typeface="Courier New"/>
                <a:cs typeface="Courier New"/>
              </a:rPr>
            </a:br>
            <a:r>
              <a:rPr lang="nl-NL" sz="1800" b="1" dirty="0" smtClean="0">
                <a:solidFill>
                  <a:srgbClr val="000000"/>
                </a:solidFill>
                <a:latin typeface="Courier New"/>
                <a:cs typeface="Courier New"/>
              </a:rPr>
              <a:t>I want </a:t>
            </a:r>
            <a:r>
              <a:rPr lang="nl-NL" sz="1800" b="1" dirty="0" err="1" smtClean="0">
                <a:solidFill>
                  <a:srgbClr val="000000"/>
                </a:solidFill>
                <a:latin typeface="Courier New"/>
                <a:cs typeface="Courier New"/>
              </a:rPr>
              <a:t>you</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be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honest</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with</a:t>
            </a:r>
            <a:r>
              <a:rPr lang="nl-NL" sz="1800" b="1" dirty="0" smtClean="0">
                <a:solidFill>
                  <a:srgbClr val="000000"/>
                </a:solidFill>
                <a:latin typeface="Courier New"/>
                <a:cs typeface="Courier New"/>
              </a:rPr>
              <a:t> me, in a </a:t>
            </a:r>
            <a:r>
              <a:rPr lang="nl-NL" sz="1800" b="1" dirty="0" err="1" smtClean="0">
                <a:solidFill>
                  <a:srgbClr val="000000"/>
                </a:solidFill>
                <a:latin typeface="Courier New"/>
                <a:cs typeface="Courier New"/>
              </a:rPr>
              <a:t>respectfull</a:t>
            </a:r>
            <a:r>
              <a:rPr lang="nl-NL" sz="1800" b="1" dirty="0" smtClean="0">
                <a:solidFill>
                  <a:srgbClr val="000000"/>
                </a:solidFill>
                <a:latin typeface="Courier New"/>
                <a:cs typeface="Courier New"/>
              </a:rPr>
              <a:t> way.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I </a:t>
            </a:r>
            <a:r>
              <a:rPr lang="nl-NL" sz="1800" b="1" dirty="0" err="1" smtClean="0">
                <a:solidFill>
                  <a:srgbClr val="000000"/>
                </a:solidFill>
                <a:latin typeface="Courier New"/>
                <a:cs typeface="Courier New"/>
              </a:rPr>
              <a:t>will</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be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honest</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with</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you</a:t>
            </a:r>
            <a:r>
              <a:rPr lang="nl-NL" sz="1800" b="1" dirty="0" smtClean="0">
                <a:solidFill>
                  <a:srgbClr val="000000"/>
                </a:solidFill>
                <a:latin typeface="Courier New"/>
                <a:cs typeface="Courier New"/>
              </a:rPr>
              <a:t>, in a </a:t>
            </a:r>
            <a:r>
              <a:rPr lang="nl-NL" sz="1800" b="1" dirty="0" err="1" smtClean="0">
                <a:solidFill>
                  <a:srgbClr val="000000"/>
                </a:solidFill>
                <a:latin typeface="Courier New"/>
                <a:cs typeface="Courier New"/>
              </a:rPr>
              <a:t>respectfull</a:t>
            </a:r>
            <a:r>
              <a:rPr lang="nl-NL" sz="1800" b="1" dirty="0" smtClean="0">
                <a:solidFill>
                  <a:srgbClr val="000000"/>
                </a:solidFill>
                <a:latin typeface="Courier New"/>
                <a:cs typeface="Courier New"/>
              </a:rPr>
              <a:t> way. </a:t>
            </a:r>
            <a:r>
              <a:rPr lang="nl-NL" sz="1800" b="1" dirty="0">
                <a:solidFill>
                  <a:srgbClr val="000000"/>
                </a:solidFill>
                <a:latin typeface="Courier New"/>
                <a:cs typeface="Courier New"/>
              </a:rPr>
              <a:t/>
            </a:r>
            <a:br>
              <a:rPr lang="nl-NL" sz="1800" b="1" dirty="0">
                <a:solidFill>
                  <a:srgbClr val="000000"/>
                </a:solidFill>
                <a:latin typeface="Courier New"/>
                <a:cs typeface="Courier New"/>
              </a:rPr>
            </a:br>
            <a:endParaRPr lang="nl-NL" sz="1800" b="1" dirty="0">
              <a:latin typeface="Courier New"/>
              <a:cs typeface="Courier New"/>
            </a:endParaRPr>
          </a:p>
        </p:txBody>
      </p:sp>
      <p:pic>
        <p:nvPicPr>
          <p:cNvPr id="4" name="Tijdelijke aanduiding voor inhoud 3" descr="Schermafbeelding 2017-02-06 om 14.21.47.png"/>
          <p:cNvPicPr>
            <a:picLocks noGrp="1" noChangeAspect="1"/>
          </p:cNvPicPr>
          <p:nvPr>
            <p:ph idx="1"/>
          </p:nvPr>
        </p:nvPicPr>
        <p:blipFill>
          <a:blip r:embed="rId2">
            <a:extLst>
              <a:ext uri="{28A0092B-C50C-407E-A947-70E740481C1C}">
                <a14:useLocalDpi xmlns:a14="http://schemas.microsoft.com/office/drawing/2010/main" val="0"/>
              </a:ext>
            </a:extLst>
          </a:blip>
          <a:srcRect t="7647" b="7647"/>
          <a:stretch>
            <a:fillRect/>
          </a:stretch>
        </p:blipFill>
        <p:spPr/>
      </p:pic>
    </p:spTree>
    <p:extLst>
      <p:ext uri="{BB962C8B-B14F-4D97-AF65-F5344CB8AC3E}">
        <p14:creationId xmlns:p14="http://schemas.microsoft.com/office/powerpoint/2010/main" val="21935234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1800" b="1" dirty="0" err="1" smtClean="0">
                <a:solidFill>
                  <a:schemeClr val="bg2"/>
                </a:solidFill>
                <a:latin typeface="Courier New"/>
                <a:cs typeface="Courier New"/>
              </a:rPr>
              <a:t>Two</a:t>
            </a:r>
            <a:r>
              <a:rPr lang="nl-NL" sz="1800" b="1" dirty="0" smtClean="0">
                <a:solidFill>
                  <a:schemeClr val="bg2"/>
                </a:solidFill>
                <a:latin typeface="Courier New"/>
                <a:cs typeface="Courier New"/>
              </a:rPr>
              <a:t> </a:t>
            </a:r>
            <a:r>
              <a:rPr lang="nl-NL" sz="1800" b="1" dirty="0" err="1" smtClean="0">
                <a:solidFill>
                  <a:schemeClr val="bg2"/>
                </a:solidFill>
                <a:latin typeface="Courier New"/>
                <a:cs typeface="Courier New"/>
              </a:rPr>
              <a:t>researchers</a:t>
            </a:r>
            <a:r>
              <a:rPr lang="nl-NL" sz="1800" b="1" dirty="0" smtClean="0">
                <a:solidFill>
                  <a:schemeClr val="bg2"/>
                </a:solidFill>
                <a:latin typeface="Courier New"/>
                <a:cs typeface="Courier New"/>
              </a:rPr>
              <a:t>. At the </a:t>
            </a:r>
            <a:r>
              <a:rPr lang="nl-NL" sz="1800" b="1" dirty="0" err="1" smtClean="0">
                <a:solidFill>
                  <a:schemeClr val="bg2"/>
                </a:solidFill>
                <a:latin typeface="Courier New"/>
                <a:cs typeface="Courier New"/>
              </a:rPr>
              <a:t>deep</a:t>
            </a:r>
            <a:r>
              <a:rPr lang="nl-NL" sz="1800" b="1" dirty="0" smtClean="0">
                <a:solidFill>
                  <a:schemeClr val="bg2"/>
                </a:solidFill>
                <a:latin typeface="Courier New"/>
                <a:cs typeface="Courier New"/>
              </a:rPr>
              <a:t> blue </a:t>
            </a:r>
            <a:r>
              <a:rPr lang="nl-NL" sz="1800" b="1" dirty="0" err="1" smtClean="0">
                <a:solidFill>
                  <a:schemeClr val="bg2"/>
                </a:solidFill>
                <a:latin typeface="Courier New"/>
                <a:cs typeface="Courier New"/>
              </a:rPr>
              <a:t>see</a:t>
            </a:r>
            <a:r>
              <a:rPr lang="nl-NL" sz="1800" b="1" dirty="0" smtClean="0">
                <a:solidFill>
                  <a:schemeClr val="bg2"/>
                </a:solidFill>
                <a:latin typeface="Courier New"/>
                <a:cs typeface="Courier New"/>
              </a:rPr>
              <a:t>.</a:t>
            </a:r>
            <a:br>
              <a:rPr lang="nl-NL" sz="1800" b="1" dirty="0" smtClean="0">
                <a:solidFill>
                  <a:schemeClr val="bg2"/>
                </a:solidFill>
                <a:latin typeface="Courier New"/>
                <a:cs typeface="Courier New"/>
              </a:rPr>
            </a:br>
            <a:r>
              <a:rPr lang="nl-NL" sz="1800" b="1" dirty="0" err="1" smtClean="0">
                <a:solidFill>
                  <a:schemeClr val="bg2"/>
                </a:solidFill>
                <a:latin typeface="Courier New"/>
                <a:cs typeface="Courier New"/>
              </a:rPr>
              <a:t>Counting</a:t>
            </a:r>
            <a:r>
              <a:rPr lang="nl-NL" sz="1800" b="1" dirty="0" smtClean="0">
                <a:solidFill>
                  <a:schemeClr val="bg2"/>
                </a:solidFill>
                <a:latin typeface="Courier New"/>
                <a:cs typeface="Courier New"/>
              </a:rPr>
              <a:t> on </a:t>
            </a:r>
            <a:r>
              <a:rPr lang="nl-NL" sz="1800" b="1" dirty="0" err="1" smtClean="0">
                <a:solidFill>
                  <a:schemeClr val="bg2"/>
                </a:solidFill>
                <a:latin typeface="Courier New"/>
                <a:cs typeface="Courier New"/>
              </a:rPr>
              <a:t>each</a:t>
            </a:r>
            <a:r>
              <a:rPr lang="nl-NL" sz="1800" b="1" dirty="0" smtClean="0">
                <a:solidFill>
                  <a:schemeClr val="bg2"/>
                </a:solidFill>
                <a:latin typeface="Courier New"/>
                <a:cs typeface="Courier New"/>
              </a:rPr>
              <a:t> </a:t>
            </a:r>
            <a:r>
              <a:rPr lang="nl-NL" sz="1800" b="1" dirty="0" err="1" smtClean="0">
                <a:solidFill>
                  <a:schemeClr val="bg2"/>
                </a:solidFill>
                <a:latin typeface="Courier New"/>
                <a:cs typeface="Courier New"/>
              </a:rPr>
              <a:t>other</a:t>
            </a:r>
            <a:r>
              <a:rPr lang="nl-NL" sz="1800" b="1" dirty="0" smtClean="0">
                <a:solidFill>
                  <a:schemeClr val="bg2"/>
                </a:solidFill>
                <a:latin typeface="Courier New"/>
                <a:cs typeface="Courier New"/>
              </a:rPr>
              <a:t>.</a:t>
            </a:r>
            <a:br>
              <a:rPr lang="nl-NL" sz="1800" b="1" dirty="0" smtClean="0">
                <a:solidFill>
                  <a:schemeClr val="bg2"/>
                </a:solidFill>
                <a:latin typeface="Courier New"/>
                <a:cs typeface="Courier New"/>
              </a:rPr>
            </a:br>
            <a:r>
              <a:rPr lang="nl-NL" sz="1800" b="1" dirty="0" err="1" smtClean="0">
                <a:solidFill>
                  <a:schemeClr val="bg2"/>
                </a:solidFill>
                <a:latin typeface="Courier New"/>
                <a:cs typeface="Courier New"/>
              </a:rPr>
              <a:t>Communicating</a:t>
            </a:r>
            <a:r>
              <a:rPr lang="nl-NL" sz="1800" b="1" dirty="0" smtClean="0">
                <a:solidFill>
                  <a:schemeClr val="bg2"/>
                </a:solidFill>
                <a:latin typeface="Courier New"/>
                <a:cs typeface="Courier New"/>
              </a:rPr>
              <a:t> </a:t>
            </a:r>
            <a:r>
              <a:rPr lang="nl-NL" sz="1800" b="1" dirty="0" err="1" smtClean="0">
                <a:solidFill>
                  <a:schemeClr val="bg2"/>
                </a:solidFill>
                <a:latin typeface="Courier New"/>
                <a:cs typeface="Courier New"/>
              </a:rPr>
              <a:t>with</a:t>
            </a:r>
            <a:r>
              <a:rPr lang="nl-NL" sz="1800" b="1" dirty="0" smtClean="0">
                <a:solidFill>
                  <a:schemeClr val="bg2"/>
                </a:solidFill>
                <a:latin typeface="Courier New"/>
                <a:cs typeface="Courier New"/>
              </a:rPr>
              <a:t> </a:t>
            </a:r>
            <a:r>
              <a:rPr lang="nl-NL" sz="1800" b="1" dirty="0" err="1" smtClean="0">
                <a:solidFill>
                  <a:schemeClr val="bg2"/>
                </a:solidFill>
                <a:latin typeface="Courier New"/>
                <a:cs typeface="Courier New"/>
              </a:rPr>
              <a:t>each</a:t>
            </a:r>
            <a:r>
              <a:rPr lang="nl-NL" sz="1800" b="1" dirty="0" smtClean="0">
                <a:solidFill>
                  <a:schemeClr val="bg2"/>
                </a:solidFill>
                <a:latin typeface="Courier New"/>
                <a:cs typeface="Courier New"/>
              </a:rPr>
              <a:t> </a:t>
            </a:r>
            <a:r>
              <a:rPr lang="nl-NL" sz="1800" b="1" dirty="0" err="1" smtClean="0">
                <a:solidFill>
                  <a:schemeClr val="bg2"/>
                </a:solidFill>
                <a:latin typeface="Courier New"/>
                <a:cs typeface="Courier New"/>
              </a:rPr>
              <a:t>other</a:t>
            </a:r>
            <a:r>
              <a:rPr lang="nl-NL" sz="1800" b="1" dirty="0" smtClean="0">
                <a:solidFill>
                  <a:schemeClr val="bg2"/>
                </a:solidFill>
                <a:latin typeface="Courier New"/>
                <a:cs typeface="Courier New"/>
              </a:rPr>
              <a:t>. </a:t>
            </a:r>
            <a:br>
              <a:rPr lang="nl-NL" sz="1800" b="1" dirty="0" smtClean="0">
                <a:solidFill>
                  <a:schemeClr val="bg2"/>
                </a:solidFill>
                <a:latin typeface="Courier New"/>
                <a:cs typeface="Courier New"/>
              </a:rPr>
            </a:br>
            <a:r>
              <a:rPr lang="nl-NL" sz="1800" b="1" dirty="0" smtClean="0">
                <a:solidFill>
                  <a:schemeClr val="bg2"/>
                </a:solidFill>
                <a:latin typeface="Courier New"/>
                <a:cs typeface="Courier New"/>
              </a:rPr>
              <a:t>We </a:t>
            </a:r>
            <a:r>
              <a:rPr lang="nl-NL" sz="1800" b="1" dirty="0" err="1" smtClean="0">
                <a:solidFill>
                  <a:schemeClr val="bg2"/>
                </a:solidFill>
                <a:latin typeface="Courier New"/>
                <a:cs typeface="Courier New"/>
              </a:rPr>
              <a:t>need</a:t>
            </a:r>
            <a:r>
              <a:rPr lang="nl-NL" sz="1800" b="1" dirty="0" smtClean="0">
                <a:solidFill>
                  <a:schemeClr val="bg2"/>
                </a:solidFill>
                <a:latin typeface="Courier New"/>
                <a:cs typeface="Courier New"/>
              </a:rPr>
              <a:t> </a:t>
            </a:r>
            <a:r>
              <a:rPr lang="nl-NL" sz="1800" b="1" dirty="0" err="1" smtClean="0">
                <a:solidFill>
                  <a:schemeClr val="bg2"/>
                </a:solidFill>
                <a:latin typeface="Courier New"/>
                <a:cs typeface="Courier New"/>
              </a:rPr>
              <a:t>to</a:t>
            </a:r>
            <a:r>
              <a:rPr lang="nl-NL" sz="1800" b="1" dirty="0" smtClean="0">
                <a:solidFill>
                  <a:schemeClr val="bg2"/>
                </a:solidFill>
                <a:latin typeface="Courier New"/>
                <a:cs typeface="Courier New"/>
              </a:rPr>
              <a:t> tune the </a:t>
            </a:r>
            <a:r>
              <a:rPr lang="nl-NL" sz="1800" b="1" dirty="0" err="1" smtClean="0">
                <a:solidFill>
                  <a:schemeClr val="bg2"/>
                </a:solidFill>
                <a:latin typeface="Courier New"/>
                <a:cs typeface="Courier New"/>
              </a:rPr>
              <a:t>violins</a:t>
            </a:r>
            <a:r>
              <a:rPr lang="nl-NL" sz="1800" b="1" dirty="0" smtClean="0">
                <a:solidFill>
                  <a:schemeClr val="bg2"/>
                </a:solidFill>
                <a:latin typeface="Courier New"/>
                <a:cs typeface="Courier New"/>
              </a:rPr>
              <a:t> </a:t>
            </a:r>
            <a:r>
              <a:rPr lang="nl-NL" sz="1800" b="1" dirty="0" err="1" smtClean="0">
                <a:solidFill>
                  <a:schemeClr val="bg2"/>
                </a:solidFill>
                <a:latin typeface="Courier New"/>
                <a:cs typeface="Courier New"/>
              </a:rPr>
              <a:t>before</a:t>
            </a:r>
            <a:r>
              <a:rPr lang="nl-NL" sz="1800" b="1" dirty="0" smtClean="0">
                <a:solidFill>
                  <a:schemeClr val="bg2"/>
                </a:solidFill>
                <a:latin typeface="Courier New"/>
                <a:cs typeface="Courier New"/>
              </a:rPr>
              <a:t> </a:t>
            </a:r>
            <a:r>
              <a:rPr lang="nl-NL" sz="1800" b="1" dirty="0" err="1" smtClean="0">
                <a:solidFill>
                  <a:schemeClr val="bg2"/>
                </a:solidFill>
                <a:latin typeface="Courier New"/>
                <a:cs typeface="Courier New"/>
              </a:rPr>
              <a:t>and</a:t>
            </a:r>
            <a:r>
              <a:rPr lang="nl-NL" sz="1800" b="1" dirty="0" smtClean="0">
                <a:solidFill>
                  <a:schemeClr val="bg2"/>
                </a:solidFill>
                <a:latin typeface="Courier New"/>
                <a:cs typeface="Courier New"/>
              </a:rPr>
              <a:t> </a:t>
            </a:r>
            <a:r>
              <a:rPr lang="nl-NL" sz="1800" b="1" dirty="0" err="1" smtClean="0">
                <a:solidFill>
                  <a:schemeClr val="bg2"/>
                </a:solidFill>
                <a:latin typeface="Courier New"/>
                <a:cs typeface="Courier New"/>
              </a:rPr>
              <a:t>while</a:t>
            </a:r>
            <a:r>
              <a:rPr lang="nl-NL" sz="1800" b="1" dirty="0" smtClean="0">
                <a:solidFill>
                  <a:schemeClr val="bg2"/>
                </a:solidFill>
                <a:latin typeface="Courier New"/>
                <a:cs typeface="Courier New"/>
              </a:rPr>
              <a:t> we </a:t>
            </a:r>
            <a:r>
              <a:rPr lang="nl-NL" sz="1800" b="1" dirty="0" err="1" smtClean="0">
                <a:solidFill>
                  <a:schemeClr val="bg2"/>
                </a:solidFill>
                <a:latin typeface="Courier New"/>
                <a:cs typeface="Courier New"/>
              </a:rPr>
              <a:t>play</a:t>
            </a:r>
            <a:r>
              <a:rPr lang="nl-NL" sz="1800" b="1" dirty="0" smtClean="0">
                <a:solidFill>
                  <a:schemeClr val="bg2"/>
                </a:solidFill>
                <a:latin typeface="Courier New"/>
                <a:cs typeface="Courier New"/>
              </a:rPr>
              <a:t>.</a:t>
            </a:r>
            <a:endParaRPr lang="nl-NL" sz="1800" b="1" dirty="0">
              <a:solidFill>
                <a:schemeClr val="bg2"/>
              </a:solidFill>
              <a:latin typeface="Courier New"/>
              <a:cs typeface="Courier New"/>
            </a:endParaRPr>
          </a:p>
        </p:txBody>
      </p:sp>
      <p:pic>
        <p:nvPicPr>
          <p:cNvPr id="4" name="Tijdelijke aanduiding voor inhoud 3" descr="Schermafbeelding 2017-02-06 om 14.22.07.png"/>
          <p:cNvPicPr>
            <a:picLocks noGrp="1" noChangeAspect="1"/>
          </p:cNvPicPr>
          <p:nvPr>
            <p:ph idx="1"/>
          </p:nvPr>
        </p:nvPicPr>
        <p:blipFill>
          <a:blip r:embed="rId2">
            <a:extLst>
              <a:ext uri="{28A0092B-C50C-407E-A947-70E740481C1C}">
                <a14:useLocalDpi xmlns:a14="http://schemas.microsoft.com/office/drawing/2010/main" val="0"/>
              </a:ext>
            </a:extLst>
          </a:blip>
          <a:srcRect t="7647" b="7647"/>
          <a:stretch>
            <a:fillRect/>
          </a:stretch>
        </p:blipFill>
        <p:spPr/>
      </p:pic>
    </p:spTree>
    <p:extLst>
      <p:ext uri="{BB962C8B-B14F-4D97-AF65-F5344CB8AC3E}">
        <p14:creationId xmlns:p14="http://schemas.microsoft.com/office/powerpoint/2010/main" val="38444581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8458200" cy="1143000"/>
          </a:xfrm>
        </p:spPr>
        <p:txBody>
          <a:bodyPr/>
          <a:lstStyle/>
          <a:p>
            <a:r>
              <a:rPr lang="nl-NL" sz="1800" b="1" dirty="0" smtClean="0">
                <a:solidFill>
                  <a:srgbClr val="000000"/>
                </a:solidFill>
                <a:latin typeface="Courier New"/>
                <a:cs typeface="Courier New"/>
              </a:rPr>
              <a:t>The </a:t>
            </a:r>
            <a:r>
              <a:rPr lang="nl-NL" sz="1800" b="1" dirty="0" err="1" smtClean="0">
                <a:solidFill>
                  <a:srgbClr val="000000"/>
                </a:solidFill>
                <a:latin typeface="Courier New"/>
                <a:cs typeface="Courier New"/>
              </a:rPr>
              <a:t>deep</a:t>
            </a:r>
            <a:r>
              <a:rPr lang="nl-NL" sz="1800" b="1" dirty="0" smtClean="0">
                <a:solidFill>
                  <a:srgbClr val="000000"/>
                </a:solidFill>
                <a:latin typeface="Courier New"/>
                <a:cs typeface="Courier New"/>
              </a:rPr>
              <a:t> blue water </a:t>
            </a:r>
            <a:r>
              <a:rPr lang="nl-NL" sz="1800" b="1" dirty="0" err="1" smtClean="0">
                <a:solidFill>
                  <a:srgbClr val="000000"/>
                </a:solidFill>
                <a:latin typeface="Courier New"/>
                <a:cs typeface="Courier New"/>
              </a:rPr>
              <a:t>can</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be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discovered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observed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investigated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touched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stared</a:t>
            </a:r>
            <a:r>
              <a:rPr lang="nl-NL" sz="1800" b="1" dirty="0" smtClean="0">
                <a:solidFill>
                  <a:srgbClr val="000000"/>
                </a:solidFill>
                <a:latin typeface="Courier New"/>
                <a:cs typeface="Courier New"/>
              </a:rPr>
              <a:t> at, </a:t>
            </a:r>
            <a:r>
              <a:rPr lang="nl-NL" sz="1800" b="1" dirty="0" err="1" smtClean="0">
                <a:solidFill>
                  <a:srgbClr val="000000"/>
                </a:solidFill>
                <a:latin typeface="Courier New"/>
                <a:cs typeface="Courier New"/>
              </a:rPr>
              <a:t>dived</a:t>
            </a:r>
            <a:r>
              <a:rPr lang="nl-NL" sz="1800" b="1" dirty="0" smtClean="0">
                <a:solidFill>
                  <a:srgbClr val="000000"/>
                </a:solidFill>
                <a:latin typeface="Courier New"/>
                <a:cs typeface="Courier New"/>
              </a:rPr>
              <a:t> in, </a:t>
            </a:r>
            <a:r>
              <a:rPr lang="nl-NL" sz="1800" b="1" dirty="0" err="1" smtClean="0">
                <a:solidFill>
                  <a:srgbClr val="000000"/>
                </a:solidFill>
                <a:latin typeface="Courier New"/>
                <a:cs typeface="Courier New"/>
              </a:rPr>
              <a:t>played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studied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felt</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stirred</a:t>
            </a:r>
            <a:r>
              <a:rPr lang="nl-NL" sz="1800" b="1" dirty="0" smtClean="0">
                <a:solidFill>
                  <a:srgbClr val="000000"/>
                </a:solidFill>
                <a:latin typeface="Courier New"/>
                <a:cs typeface="Courier New"/>
              </a:rPr>
              <a:t> up, </a:t>
            </a:r>
            <a:r>
              <a:rPr lang="nl-NL" sz="1800" b="1" dirty="0" err="1" smtClean="0">
                <a:solidFill>
                  <a:srgbClr val="000000"/>
                </a:solidFill>
                <a:latin typeface="Courier New"/>
                <a:cs typeface="Courier New"/>
              </a:rPr>
              <a:t>analyzed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tasted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used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heard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compressed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scanned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destroyed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cleaned</a:t>
            </a:r>
            <a:r>
              <a:rPr lang="nl-NL" sz="1800" b="1" dirty="0" smtClean="0">
                <a:solidFill>
                  <a:srgbClr val="000000"/>
                </a:solidFill>
                <a:latin typeface="Courier New"/>
                <a:cs typeface="Courier New"/>
              </a:rPr>
              <a:t> up, </a:t>
            </a:r>
            <a:r>
              <a:rPr lang="nl-NL" sz="1800" b="1" dirty="0" err="1" smtClean="0">
                <a:solidFill>
                  <a:srgbClr val="000000"/>
                </a:solidFill>
                <a:latin typeface="Courier New"/>
                <a:cs typeface="Courier New"/>
              </a:rPr>
              <a:t>researched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explored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touched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jumped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into</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brought</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light, </a:t>
            </a:r>
            <a:r>
              <a:rPr lang="nl-NL" sz="1800" b="1" dirty="0" err="1" smtClean="0">
                <a:solidFill>
                  <a:srgbClr val="000000"/>
                </a:solidFill>
                <a:latin typeface="Courier New"/>
                <a:cs typeface="Courier New"/>
              </a:rPr>
              <a:t>evaluated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screened</a:t>
            </a:r>
            <a:r>
              <a:rPr lang="mr-IN" sz="1800" b="1" dirty="0" smtClean="0">
                <a:solidFill>
                  <a:srgbClr val="000000"/>
                </a:solidFill>
                <a:latin typeface="Courier New"/>
                <a:cs typeface="Courier New"/>
              </a:rPr>
              <a:t>…</a:t>
            </a:r>
            <a:r>
              <a:rPr lang="nl-NL" sz="1800" b="1" dirty="0" smtClean="0">
                <a:solidFill>
                  <a:srgbClr val="000000"/>
                </a:solidFill>
                <a:latin typeface="Courier New"/>
                <a:cs typeface="Courier New"/>
              </a:rPr>
              <a:t>  </a:t>
            </a:r>
            <a:endParaRPr lang="nl-NL" sz="1800" b="1" dirty="0">
              <a:solidFill>
                <a:srgbClr val="000000"/>
              </a:solidFill>
              <a:latin typeface="Courier New"/>
              <a:cs typeface="Courier New"/>
            </a:endParaRPr>
          </a:p>
        </p:txBody>
      </p:sp>
      <p:pic>
        <p:nvPicPr>
          <p:cNvPr id="4" name="Tijdelijke aanduiding voor inhoud 3" descr="Schermafbeelding 2017-02-06 om 14.22.10.png"/>
          <p:cNvPicPr>
            <a:picLocks noGrp="1" noChangeAspect="1"/>
          </p:cNvPicPr>
          <p:nvPr>
            <p:ph idx="1"/>
          </p:nvPr>
        </p:nvPicPr>
        <p:blipFill>
          <a:blip r:embed="rId2">
            <a:extLst>
              <a:ext uri="{28A0092B-C50C-407E-A947-70E740481C1C}">
                <a14:useLocalDpi xmlns:a14="http://schemas.microsoft.com/office/drawing/2010/main" val="0"/>
              </a:ext>
            </a:extLst>
          </a:blip>
          <a:srcRect t="7647" b="7647"/>
          <a:stretch>
            <a:fillRect/>
          </a:stretch>
        </p:blipFill>
        <p:spPr/>
      </p:pic>
    </p:spTree>
    <p:extLst>
      <p:ext uri="{BB962C8B-B14F-4D97-AF65-F5344CB8AC3E}">
        <p14:creationId xmlns:p14="http://schemas.microsoft.com/office/powerpoint/2010/main" val="29415192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Schermafbeelding 2017-02-06 om 14.22.39.png"/>
          <p:cNvPicPr>
            <a:picLocks noGrp="1" noChangeAspect="1"/>
          </p:cNvPicPr>
          <p:nvPr>
            <p:ph idx="1"/>
          </p:nvPr>
        </p:nvPicPr>
        <p:blipFill>
          <a:blip r:embed="rId2">
            <a:extLst>
              <a:ext uri="{28A0092B-C50C-407E-A947-70E740481C1C}">
                <a14:useLocalDpi xmlns:a14="http://schemas.microsoft.com/office/drawing/2010/main" val="0"/>
              </a:ext>
            </a:extLst>
          </a:blip>
          <a:srcRect t="7647" b="7647"/>
          <a:stretch>
            <a:fillRect/>
          </a:stretch>
        </p:blipFill>
        <p:spPr/>
      </p:pic>
      <p:sp>
        <p:nvSpPr>
          <p:cNvPr id="5" name="Titel 1"/>
          <p:cNvSpPr>
            <a:spLocks noGrp="1"/>
          </p:cNvSpPr>
          <p:nvPr>
            <p:ph type="title"/>
          </p:nvPr>
        </p:nvSpPr>
        <p:spPr>
          <a:xfrm>
            <a:off x="685800" y="609600"/>
            <a:ext cx="7772400" cy="1143000"/>
          </a:xfrm>
        </p:spPr>
        <p:txBody>
          <a:bodyPr/>
          <a:lstStyle/>
          <a:p>
            <a:r>
              <a:rPr lang="nl-NL" sz="1800" b="1" dirty="0" smtClean="0">
                <a:solidFill>
                  <a:srgbClr val="000000"/>
                </a:solidFill>
                <a:latin typeface="Courier New"/>
                <a:cs typeface="Courier New"/>
              </a:rPr>
              <a:t>We </a:t>
            </a:r>
            <a:r>
              <a:rPr lang="nl-NL" sz="1800" b="1" dirty="0" err="1" smtClean="0">
                <a:solidFill>
                  <a:srgbClr val="000000"/>
                </a:solidFill>
                <a:latin typeface="Courier New"/>
                <a:cs typeface="Courier New"/>
              </a:rPr>
              <a:t>learn</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observe</a:t>
            </a:r>
            <a:r>
              <a:rPr lang="nl-NL" sz="1800" b="1" dirty="0" smtClean="0">
                <a:solidFill>
                  <a:srgbClr val="000000"/>
                </a:solidFill>
                <a:latin typeface="Courier New"/>
                <a:cs typeface="Courier New"/>
              </a:rPr>
              <a:t>, interview, </a:t>
            </a:r>
            <a:r>
              <a:rPr lang="nl-NL" sz="1800" b="1" dirty="0" err="1" smtClean="0">
                <a:solidFill>
                  <a:srgbClr val="000000"/>
                </a:solidFill>
                <a:latin typeface="Courier New"/>
                <a:cs typeface="Courier New"/>
              </a:rPr>
              <a:t>write</a:t>
            </a:r>
            <a:r>
              <a:rPr lang="nl-NL" sz="1800" b="1" dirty="0" smtClean="0">
                <a:solidFill>
                  <a:srgbClr val="000000"/>
                </a:solidFill>
                <a:latin typeface="Courier New"/>
                <a:cs typeface="Courier New"/>
              </a:rPr>
              <a:t>, talk, </a:t>
            </a:r>
            <a:r>
              <a:rPr lang="nl-NL" sz="1800" b="1" dirty="0" err="1" smtClean="0">
                <a:solidFill>
                  <a:srgbClr val="000000"/>
                </a:solidFill>
                <a:latin typeface="Courier New"/>
                <a:cs typeface="Courier New"/>
              </a:rPr>
              <a:t>think</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evaluate</a:t>
            </a:r>
            <a:r>
              <a:rPr lang="nl-NL" sz="1800" b="1" dirty="0" smtClean="0">
                <a:solidFill>
                  <a:srgbClr val="000000"/>
                </a:solidFill>
                <a:latin typeface="Courier New"/>
                <a:cs typeface="Courier New"/>
              </a:rPr>
              <a:t>. We search </a:t>
            </a:r>
            <a:r>
              <a:rPr lang="nl-NL" sz="1800" b="1" dirty="0" err="1" smtClean="0">
                <a:solidFill>
                  <a:srgbClr val="000000"/>
                </a:solidFill>
                <a:latin typeface="Courier New"/>
                <a:cs typeface="Courier New"/>
              </a:rPr>
              <a:t>for</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inspiring</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inclusive</a:t>
            </a:r>
            <a:r>
              <a:rPr lang="nl-NL" sz="1800" b="1" dirty="0" smtClean="0">
                <a:solidFill>
                  <a:srgbClr val="000000"/>
                </a:solidFill>
                <a:latin typeface="Courier New"/>
                <a:cs typeface="Courier New"/>
              </a:rPr>
              <a:t> research </a:t>
            </a:r>
            <a:r>
              <a:rPr lang="nl-NL" sz="1800" b="1" dirty="0" err="1" smtClean="0">
                <a:solidFill>
                  <a:srgbClr val="000000"/>
                </a:solidFill>
                <a:latin typeface="Courier New"/>
                <a:cs typeface="Courier New"/>
              </a:rPr>
              <a:t>practice</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and</a:t>
            </a:r>
            <a:r>
              <a:rPr lang="nl-NL" sz="1800" b="1" dirty="0" smtClean="0">
                <a:solidFill>
                  <a:srgbClr val="000000"/>
                </a:solidFill>
                <a:latin typeface="Courier New"/>
                <a:cs typeface="Courier New"/>
              </a:rPr>
              <a:t> we </a:t>
            </a:r>
            <a:r>
              <a:rPr lang="nl-NL" sz="1800" b="1" dirty="0" err="1" smtClean="0">
                <a:solidFill>
                  <a:srgbClr val="000000"/>
                </a:solidFill>
                <a:latin typeface="Courier New"/>
                <a:cs typeface="Courier New"/>
              </a:rPr>
              <a:t>try</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bring</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this</a:t>
            </a:r>
            <a:r>
              <a:rPr lang="nl-NL" sz="1800" b="1" dirty="0" smtClean="0">
                <a:solidFill>
                  <a:srgbClr val="000000"/>
                </a:solidFill>
                <a:latin typeface="Courier New"/>
                <a:cs typeface="Courier New"/>
              </a:rPr>
              <a:t> </a:t>
            </a:r>
            <a:r>
              <a:rPr lang="nl-NL" sz="1800" b="1" dirty="0" err="1" smtClean="0">
                <a:solidFill>
                  <a:srgbClr val="000000"/>
                </a:solidFill>
                <a:latin typeface="Courier New"/>
                <a:cs typeface="Courier New"/>
              </a:rPr>
              <a:t>to</a:t>
            </a:r>
            <a:r>
              <a:rPr lang="nl-NL" sz="1800" b="1" dirty="0" smtClean="0">
                <a:solidFill>
                  <a:srgbClr val="000000"/>
                </a:solidFill>
                <a:latin typeface="Courier New"/>
                <a:cs typeface="Courier New"/>
              </a:rPr>
              <a:t> light.</a:t>
            </a:r>
            <a:endParaRPr lang="nl-NL" sz="1800" b="1" dirty="0">
              <a:solidFill>
                <a:srgbClr val="000000"/>
              </a:solidFill>
              <a:latin typeface="Courier New"/>
              <a:cs typeface="Courier New"/>
            </a:endParaRPr>
          </a:p>
        </p:txBody>
      </p:sp>
    </p:spTree>
    <p:extLst>
      <p:ext uri="{BB962C8B-B14F-4D97-AF65-F5344CB8AC3E}">
        <p14:creationId xmlns:p14="http://schemas.microsoft.com/office/powerpoint/2010/main" val="27635228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ntwerpsjabloon Eigentijds">
  <a:themeElements>
    <a:clrScheme name="Ontwerpsjabloon Eigentijds 6">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FFFFFF"/>
      </a:hlink>
      <a:folHlink>
        <a:srgbClr val="CBCBCB"/>
      </a:folHlink>
    </a:clrScheme>
    <a:fontScheme name="Ontwerpsjabloon Eigentijds">
      <a:majorFont>
        <a:latin typeface="Times New Roman"/>
        <a:ea typeface=""/>
        <a:cs typeface=""/>
      </a:majorFont>
      <a:minorFont>
        <a:latin typeface="Times New Roman"/>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ntwerpsjabloon Eigentijds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Ontwerpsjabloon Eigentijds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Ontwerpsjabloon Eigentijds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Ontwerpsjabloon Eigentijds 4">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162EB"/>
        </a:hlink>
        <a:folHlink>
          <a:srgbClr val="CBCBCB"/>
        </a:folHlink>
      </a:clrScheme>
      <a:clrMap bg1="dk2" tx1="lt1" bg2="dk1" tx2="lt2" accent1="accent1" accent2="accent2" accent3="accent3" accent4="accent4" accent5="accent5" accent6="accent6" hlink="hlink" folHlink="folHlink"/>
    </a:extraClrScheme>
    <a:extraClrScheme>
      <a:clrScheme name="Ontwerpsjabloon Eigentijds 5">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C92E0"/>
        </a:hlink>
        <a:folHlink>
          <a:srgbClr val="CBCBCB"/>
        </a:folHlink>
      </a:clrScheme>
      <a:clrMap bg1="dk2" tx1="lt1" bg2="dk1" tx2="lt2" accent1="accent1" accent2="accent2" accent3="accent3" accent4="accent4" accent5="accent5" accent6="accent6" hlink="hlink" folHlink="folHlink"/>
    </a:extraClrScheme>
    <a:extraClrScheme>
      <a:clrScheme name="Ontwerpsjabloon Eigentijds 6">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FFFFFF"/>
        </a:hlink>
        <a:folHlink>
          <a:srgbClr val="CBCBCB"/>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Ontwerpsjabloon Eigentijds</Template>
  <TotalTime>4520</TotalTime>
  <Words>597</Words>
  <Application>Microsoft Macintosh PowerPoint</Application>
  <PresentationFormat>Diavoorstelling (4:3)</PresentationFormat>
  <Paragraphs>102</Paragraphs>
  <Slides>19</Slides>
  <Notes>7</Notes>
  <HiddenSlides>0</HiddenSlides>
  <MMClips>1</MMClips>
  <ScaleCrop>false</ScaleCrop>
  <HeadingPairs>
    <vt:vector size="4" baseType="variant">
      <vt:variant>
        <vt:lpstr>Thema</vt:lpstr>
      </vt:variant>
      <vt:variant>
        <vt:i4>1</vt:i4>
      </vt:variant>
      <vt:variant>
        <vt:lpstr>Diatitels</vt:lpstr>
      </vt:variant>
      <vt:variant>
        <vt:i4>19</vt:i4>
      </vt:variant>
    </vt:vector>
  </HeadingPairs>
  <TitlesOfParts>
    <vt:vector size="20" baseType="lpstr">
      <vt:lpstr>Ontwerpsjabloon Eigentijds</vt:lpstr>
      <vt:lpstr>PowerPoint-presentatie</vt:lpstr>
      <vt:lpstr>PowerPoint-presentatie</vt:lpstr>
      <vt:lpstr>PowerPoint-presentatie</vt:lpstr>
      <vt:lpstr>PowerPoint-presentatie</vt:lpstr>
      <vt:lpstr>PowerPoint-presentatie</vt:lpstr>
      <vt:lpstr>    It is very important to me that I know I can trust you. I need to feel safe and secure. Within this safetyness, we need to be able to give and receive feedback.  I want you to be honest with me, in a respectfull way. And I will be honest with you, in a respectfull way.  </vt:lpstr>
      <vt:lpstr>Two researchers. At the deep blue see. Counting on each other. Communicating with each other.  We need to tune the violins before and while we play.</vt:lpstr>
      <vt:lpstr>The deep blue water can be discovered, observed, investigated, touched, stared at, dived in, played, studied, felt, stirred up, analyzed, tasted, used, heard, compressed, scanned, destroyed, cleaned up, researched, explored, touched, jumped into, brought to light, evaluated, screened…  </vt:lpstr>
      <vt:lpstr>We learn, observe, interview, write, talk, think and evaluate. We search for inspiring and inclusive research practice and we try to bring this to light.</vt:lpstr>
      <vt:lpstr>We want to bring change. Change in how people think about people with disabilities. We want to give people with disabilities a voice and a more leading position: in research, in working, in contributing, in living.</vt:lpstr>
      <vt:lpstr>We are a project too. We look at ourselves and we learn from each other. We try to connect.  Through our research we get to know each other.  This is very important to us. </vt:lpstr>
      <vt:lpstr>   We love good food. We love fast cars. We enjoy the pub life. We love riding without a roof “with the wind in our hair”. We love music and dancing. We are both women, age 41. We like men with humour. We love traveling and being on the road. We go running every week. We… </vt:lpstr>
      <vt:lpstr>We work hard. Sometimes we are on the same wavelength. Sometimes we struggle. And that’s ok. </vt:lpstr>
      <vt:lpstr>Henriette: “Sofie, I know what you need. Structure. And I can help you with that.”</vt:lpstr>
      <vt:lpstr>PowerPoint-presentatie</vt:lpstr>
      <vt:lpstr>PowerPoint-presentatie</vt:lpstr>
      <vt:lpstr>PowerPoint-presentatie</vt:lpstr>
      <vt:lpstr>      Presentation made by DSiN Sofie Sergeant – Education Coordinator DSiN – sofie.sergeant@disabilitystudies.nl     </vt:lpstr>
      <vt:lpstr>PowerPoint-presentatie</vt:lpstr>
    </vt:vector>
  </TitlesOfParts>
  <Company>AMSTA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a.schippers</dc:creator>
  <cp:lastModifiedBy>Sofie Sergeant</cp:lastModifiedBy>
  <cp:revision>144</cp:revision>
  <cp:lastPrinted>2011-05-26T09:56:57Z</cp:lastPrinted>
  <dcterms:created xsi:type="dcterms:W3CDTF">2015-05-29T12:47:58Z</dcterms:created>
  <dcterms:modified xsi:type="dcterms:W3CDTF">2017-02-09T17:03:42Z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TC010690071043</vt:lpwstr>
  </property>
</Properties>
</file>