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l-NL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6040A78-2A4B-4566-8626-79DE0D4C1085}" type="datetimeFigureOut">
              <a:rPr lang="en-US" smtClean="0"/>
              <a:t>18-04-18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elcukiali.com" TargetMode="External"/><Relationship Id="rId3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3291" y="2961902"/>
            <a:ext cx="4565444" cy="1914144"/>
          </a:xfrm>
        </p:spPr>
        <p:txBody>
          <a:bodyPr/>
          <a:lstStyle/>
          <a:p>
            <a:r>
              <a:rPr lang="en-US" sz="9600" b="1" dirty="0" err="1" smtClean="0"/>
              <a:t>Selcuki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&amp; Ali</a:t>
            </a:r>
            <a:br>
              <a:rPr lang="en-US" sz="9600" b="1" dirty="0" smtClean="0"/>
            </a:br>
            <a:r>
              <a:rPr lang="en-US" sz="9600" b="1" dirty="0" smtClean="0"/>
              <a:t/>
            </a:r>
            <a:br>
              <a:rPr lang="en-US" sz="9600" b="1" dirty="0" smtClean="0"/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35917" y="3624616"/>
            <a:ext cx="4282388" cy="1174088"/>
          </a:xfrm>
        </p:spPr>
        <p:txBody>
          <a:bodyPr/>
          <a:lstStyle/>
          <a:p>
            <a:r>
              <a:rPr lang="en-US" sz="4000" dirty="0" smtClean="0">
                <a:hlinkClick r:id="rId2"/>
              </a:rPr>
              <a:t>www.selcukiali.com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5" name="Picture 4" descr="nederland_turkij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90" y="6152456"/>
            <a:ext cx="1474429" cy="5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_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-1232951" y="1735138"/>
            <a:ext cx="7313613" cy="4056062"/>
          </a:xfrm>
        </p:spPr>
      </p:pic>
      <p:pic>
        <p:nvPicPr>
          <p:cNvPr id="5" name="Picture 4" descr="thumbnail_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nail_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-919101" y="108625"/>
            <a:ext cx="12079929" cy="6699417"/>
          </a:xfrm>
        </p:spPr>
      </p:pic>
    </p:spTree>
    <p:extLst>
      <p:ext uri="{BB962C8B-B14F-4D97-AF65-F5344CB8AC3E}">
        <p14:creationId xmlns:p14="http://schemas.microsoft.com/office/powerpoint/2010/main" val="328955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mbnail_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5" b="20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97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rije_Universiteit_Amsterdam_logo.svg_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66" b="-26766"/>
          <a:stretch>
            <a:fillRect/>
          </a:stretch>
        </p:blipFill>
        <p:spPr>
          <a:xfrm>
            <a:off x="5625693" y="4613290"/>
            <a:ext cx="2657985" cy="821662"/>
          </a:xfrm>
        </p:spPr>
      </p:pic>
      <p:pic>
        <p:nvPicPr>
          <p:cNvPr id="2" name="Picture 1" descr="logo-disability-studies-nederl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93" y="3826214"/>
            <a:ext cx="2802196" cy="787076"/>
          </a:xfrm>
          <a:prstGeom prst="rect">
            <a:avLst/>
          </a:prstGeom>
        </p:spPr>
      </p:pic>
      <p:pic>
        <p:nvPicPr>
          <p:cNvPr id="3" name="Picture 2" descr="Logo_SP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93" y="5766390"/>
            <a:ext cx="2608824" cy="846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983" y="344129"/>
            <a:ext cx="4186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gnPainter-HouseScript"/>
                <a:cs typeface="SignPainter-HouseScript"/>
              </a:rPr>
              <a:t>Wish it,</a:t>
            </a:r>
          </a:p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gnPainter-HouseScript"/>
                <a:cs typeface="SignPainter-HouseScript"/>
              </a:rPr>
              <a:t>Dream it,</a:t>
            </a:r>
          </a:p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ignPainter-HouseScript"/>
                <a:cs typeface="SignPainter-HouseScript"/>
              </a:rPr>
              <a:t>Do it!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SignPainter-HouseScript"/>
              <a:cs typeface="SignPainter-HouseScript"/>
            </a:endParaRPr>
          </a:p>
        </p:txBody>
      </p:sp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93" y="2100005"/>
            <a:ext cx="630400" cy="1365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4774" y="2564581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SignPainter-HouseScript"/>
                <a:cs typeface="SignPainter-HouseScript"/>
              </a:rPr>
              <a:t>Materieschilderen</a:t>
            </a:r>
          </a:p>
          <a:p>
            <a:r>
              <a:rPr lang="en-US" sz="2800" dirty="0" smtClean="0">
                <a:solidFill>
                  <a:srgbClr val="008000"/>
                </a:solidFill>
                <a:latin typeface="SignPainter-HouseScript"/>
                <a:cs typeface="SignPainter-HouseScript"/>
              </a:rPr>
              <a:t>Amsterdam</a:t>
            </a:r>
            <a:endParaRPr lang="en-US" sz="2800" dirty="0">
              <a:solidFill>
                <a:srgbClr val="008000"/>
              </a:solidFill>
              <a:latin typeface="SignPainter-HouseScript"/>
              <a:cs typeface="SignPainter-HouseScript"/>
            </a:endParaRPr>
          </a:p>
        </p:txBody>
      </p:sp>
    </p:spTree>
    <p:extLst>
      <p:ext uri="{BB962C8B-B14F-4D97-AF65-F5344CB8AC3E}">
        <p14:creationId xmlns:p14="http://schemas.microsoft.com/office/powerpoint/2010/main" val="32105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999732_481419905361498_2560769775033456068_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59" b="-15459"/>
          <a:stretch>
            <a:fillRect/>
          </a:stretch>
        </p:blipFill>
        <p:spPr>
          <a:xfrm>
            <a:off x="0" y="-843935"/>
            <a:ext cx="9144000" cy="6857999"/>
          </a:xfrm>
        </p:spPr>
      </p:pic>
      <p:pic>
        <p:nvPicPr>
          <p:cNvPr id="2" name="Picture 1" descr="istanbu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78" y="3097161"/>
            <a:ext cx="9479935" cy="399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-amsterdam-log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83" b="-76483"/>
          <a:stretch>
            <a:fillRect/>
          </a:stretch>
        </p:blipFill>
        <p:spPr>
          <a:xfrm>
            <a:off x="1037304" y="-1222733"/>
            <a:ext cx="7313613" cy="4056062"/>
          </a:xfrm>
        </p:spPr>
      </p:pic>
      <p:sp>
        <p:nvSpPr>
          <p:cNvPr id="2" name="TextBox 1"/>
          <p:cNvSpPr txBox="1"/>
          <p:nvPr/>
        </p:nvSpPr>
        <p:spPr>
          <a:xfrm>
            <a:off x="1515806" y="221564"/>
            <a:ext cx="620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6600"/>
                </a:solidFill>
              </a:rPr>
              <a:t>n</a:t>
            </a:r>
            <a:endParaRPr lang="en-US" sz="6000" b="1" dirty="0">
              <a:solidFill>
                <a:srgbClr val="FF6600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5" y="1466645"/>
            <a:ext cx="4413592" cy="3310194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2" y="2833329"/>
            <a:ext cx="4544688" cy="3408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554" y="49580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SignPainter-HouseScript"/>
                <a:cs typeface="SignPainter-HouseScript"/>
              </a:rPr>
              <a:t>Materieschilderen</a:t>
            </a:r>
          </a:p>
          <a:p>
            <a:r>
              <a:rPr lang="en-US" dirty="0">
                <a:solidFill>
                  <a:srgbClr val="008000"/>
                </a:solidFill>
                <a:latin typeface="SignPainter-HouseScript"/>
                <a:cs typeface="SignPainter-HouseScript"/>
              </a:rPr>
              <a:t>Amsterdam</a:t>
            </a:r>
            <a:endParaRPr lang="en-US" dirty="0">
              <a:solidFill>
                <a:srgbClr val="008000"/>
              </a:solidFill>
              <a:latin typeface="SignPainter-HouseScript"/>
              <a:cs typeface="SignPainter-HouseScript"/>
            </a:endParaRPr>
          </a:p>
        </p:txBody>
      </p:sp>
      <p:pic>
        <p:nvPicPr>
          <p:cNvPr id="8" name="Picture 7" descr="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8" y="4523179"/>
            <a:ext cx="630400" cy="13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-1297858" y="1735138"/>
            <a:ext cx="7313613" cy="4056062"/>
          </a:xfr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3" b="29203"/>
          <a:stretch>
            <a:fillRect/>
          </a:stretch>
        </p:blipFill>
        <p:spPr/>
      </p:pic>
      <p:pic>
        <p:nvPicPr>
          <p:cNvPr id="5" name="Picture 4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3" b="29203"/>
          <a:stretch>
            <a:fillRect/>
          </a:stretch>
        </p:blipFill>
        <p:spPr>
          <a:xfrm>
            <a:off x="5022042" y="57355"/>
            <a:ext cx="4121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0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DEEL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nail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-1248697" y="1735138"/>
            <a:ext cx="7313613" cy="4056062"/>
          </a:xfrm>
        </p:spPr>
      </p:pic>
      <p:pic>
        <p:nvPicPr>
          <p:cNvPr id="5" name="Picture 4" descr="thumbnail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679518"/>
            <a:ext cx="4380681" cy="58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umbnail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8" y="1661397"/>
            <a:ext cx="4610236" cy="4056062"/>
          </a:xfrm>
          <a:prstGeom prst="rect">
            <a:avLst/>
          </a:prstGeom>
        </p:spPr>
      </p:pic>
      <p:pic>
        <p:nvPicPr>
          <p:cNvPr id="7" name="Content Placeholder 3" descr="thumbnail_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-1771411" y="1661397"/>
            <a:ext cx="7313613" cy="4056062"/>
          </a:xfrm>
        </p:spPr>
      </p:pic>
    </p:spTree>
    <p:extLst>
      <p:ext uri="{BB962C8B-B14F-4D97-AF65-F5344CB8AC3E}">
        <p14:creationId xmlns:p14="http://schemas.microsoft.com/office/powerpoint/2010/main" val="240827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nail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09" r="-70209"/>
          <a:stretch>
            <a:fillRect/>
          </a:stretch>
        </p:blipFill>
        <p:spPr>
          <a:xfrm>
            <a:off x="-1241307" y="1735138"/>
            <a:ext cx="7313613" cy="4056062"/>
          </a:xfrm>
        </p:spPr>
      </p:pic>
      <p:pic>
        <p:nvPicPr>
          <p:cNvPr id="5" name="Picture 4" descr="thumbnail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115</TotalTime>
  <Words>18</Words>
  <Application>Microsoft Macintosh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Selcuki &amp; Ali  </vt:lpstr>
      <vt:lpstr>PowerPoint Presentation</vt:lpstr>
      <vt:lpstr>PowerPoint Presentation</vt:lpstr>
      <vt:lpstr>PowerPoint Presentation</vt:lpstr>
      <vt:lpstr>PowerPoint Presentation</vt:lpstr>
      <vt:lpstr>DEEL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Selcuki &amp; Ali designers</dc:title>
  <dc:creator>Jan Simon Boudewijn</dc:creator>
  <cp:lastModifiedBy>Jan Simon Boudewijn</cp:lastModifiedBy>
  <cp:revision>17</cp:revision>
  <dcterms:created xsi:type="dcterms:W3CDTF">2018-04-15T18:00:46Z</dcterms:created>
  <dcterms:modified xsi:type="dcterms:W3CDTF">2018-04-18T15:30:31Z</dcterms:modified>
</cp:coreProperties>
</file>